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859338" cy="6804025"/>
  <p:notesSz cx="4572000" cy="64008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61" userDrawn="1">
          <p15:clr>
            <a:srgbClr val="000000"/>
          </p15:clr>
        </p15:guide>
        <p15:guide id="2" pos="2296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465"/>
    <a:srgbClr val="646365"/>
    <a:srgbClr val="00A1CB"/>
    <a:srgbClr val="939498"/>
    <a:srgbClr val="78A686"/>
    <a:srgbClr val="636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49" autoAdjust="0"/>
    <p:restoredTop sz="94574"/>
  </p:normalViewPr>
  <p:slideViewPr>
    <p:cSldViewPr snapToGrid="0">
      <p:cViewPr>
        <p:scale>
          <a:sx n="300" d="100"/>
          <a:sy n="300" d="100"/>
        </p:scale>
        <p:origin x="618" y="-7836"/>
      </p:cViewPr>
      <p:guideLst>
        <p:guide orient="horz" pos="3061"/>
        <p:guide pos="2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0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457200" y="3040375"/>
            <a:ext cx="3657600" cy="288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479425"/>
            <a:ext cx="1714500" cy="24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71208" y="268097"/>
            <a:ext cx="3116922" cy="7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43182" y="2065507"/>
            <a:ext cx="3172971" cy="3700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64451" y="2109248"/>
            <a:ext cx="4130437" cy="142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8901" y="3810254"/>
            <a:ext cx="3401537" cy="170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71208" y="268097"/>
            <a:ext cx="3116922" cy="7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42967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2502559" y="1564926"/>
            <a:ext cx="2113812" cy="44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71208" y="268097"/>
            <a:ext cx="3116922" cy="7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71208" y="268097"/>
            <a:ext cx="3116922" cy="7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3182" y="2065507"/>
            <a:ext cx="3172971" cy="3700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FFF3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652175" y="6327743"/>
            <a:ext cx="155498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242967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498723" y="6327743"/>
            <a:ext cx="1117648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25.png"/><Relationship Id="rId5" Type="http://schemas.openxmlformats.org/officeDocument/2006/relationships/image" Target="../media/image54.png"/><Relationship Id="rId10" Type="http://schemas.openxmlformats.org/officeDocument/2006/relationships/image" Target="../media/image2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25.png"/><Relationship Id="rId4" Type="http://schemas.openxmlformats.org/officeDocument/2006/relationships/image" Target="../media/image61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24.png"/><Relationship Id="rId5" Type="http://schemas.openxmlformats.org/officeDocument/2006/relationships/image" Target="../media/image71.png"/><Relationship Id="rId10" Type="http://schemas.openxmlformats.org/officeDocument/2006/relationships/image" Target="../media/image50.png"/><Relationship Id="rId4" Type="http://schemas.openxmlformats.org/officeDocument/2006/relationships/image" Target="../media/image70.jp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24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4792"/>
            <a:ext cx="4859338" cy="836900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5962584"/>
            <a:ext cx="4859338" cy="841441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347142" y="2968006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" name="Google Shape;58;p7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" name="Google Shape;59;p7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" name="Google Shape;61;p7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" name="Google Shape;62;p7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" name="Google Shape;63;p7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" name="Google Shape;64;p7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" name="Google Shape;71;p7"/>
          <p:cNvSpPr txBox="1"/>
          <p:nvPr/>
        </p:nvSpPr>
        <p:spPr>
          <a:xfrm>
            <a:off x="59896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2902098" y="6156449"/>
            <a:ext cx="1412508" cy="20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6" name="Google Shape;76;p7"/>
          <p:cNvSpPr txBox="1"/>
          <p:nvPr/>
        </p:nvSpPr>
        <p:spPr>
          <a:xfrm>
            <a:off x="468144" y="5341612"/>
            <a:ext cx="39027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/>
            <a:r>
              <a:rPr lang="en-US" sz="1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Bring characters to life with animation.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23697" y="1066537"/>
            <a:ext cx="4188777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</a:pPr>
            <a:r>
              <a:rPr lang="en-US" dirty="0"/>
              <a:t>Animate a Character Cards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4DEDF-4A54-9746-8D1C-3193E260C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9" y="2187826"/>
            <a:ext cx="1837944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F4BCA-A1B5-564B-94EA-A9253312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207" y="2187825"/>
            <a:ext cx="183208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E68D-7C78-EB47-8B84-846AAC9A7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80" y="3745263"/>
            <a:ext cx="1825511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51E88-2CFE-C549-8334-A256C3C2A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2208" y="3745263"/>
            <a:ext cx="1838023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kstvak 58">
            <a:extLst>
              <a:ext uri="{FF2B5EF4-FFF2-40B4-BE49-F238E27FC236}">
                <a16:creationId xmlns:a16="http://schemas.microsoft.com/office/drawing/2014/main" id="{A8C91EBC-85EF-449F-97BA-73FE448D169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E6AF00"/>
                </a:solidFill>
              </a:rPr>
              <a:t>yyyymmdd</a:t>
            </a:r>
            <a:endParaRPr lang="en-US" sz="600" dirty="0">
              <a:solidFill>
                <a:srgbClr val="E6A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dirty="0"/>
          </a:p>
        </p:txBody>
      </p:sp>
      <p:sp>
        <p:nvSpPr>
          <p:cNvPr id="392" name="Google Shape;392;p16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3" name="Google Shape;393;p16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4" name="Google Shape;394;p16"/>
          <p:cNvSpPr/>
          <p:nvPr/>
        </p:nvSpPr>
        <p:spPr>
          <a:xfrm>
            <a:off x="0" y="1128713"/>
            <a:ext cx="4859338" cy="1649095"/>
          </a:xfrm>
          <a:custGeom>
            <a:avLst/>
            <a:gdLst/>
            <a:ahLst/>
            <a:cxnLst/>
            <a:rect l="l" t="t" r="r" b="b"/>
            <a:pathLst>
              <a:path w="4572000" h="1649095" extrusionOk="0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5" name="Google Shape;395;p16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6" name="Google Shape;396;p16"/>
          <p:cNvSpPr/>
          <p:nvPr/>
        </p:nvSpPr>
        <p:spPr>
          <a:xfrm>
            <a:off x="0" y="2777286"/>
            <a:ext cx="4859338" cy="1670050"/>
          </a:xfrm>
          <a:custGeom>
            <a:avLst/>
            <a:gdLst/>
            <a:ahLst/>
            <a:cxnLst/>
            <a:rect l="l" t="t" r="r" b="b"/>
            <a:pathLst>
              <a:path w="4572000" h="1670050" extrusionOk="0">
                <a:moveTo>
                  <a:pt x="0" y="1669897"/>
                </a:moveTo>
                <a:lnTo>
                  <a:pt x="4572000" y="1669897"/>
                </a:lnTo>
                <a:lnTo>
                  <a:pt x="4572000" y="0"/>
                </a:lnTo>
                <a:lnTo>
                  <a:pt x="0" y="0"/>
                </a:lnTo>
                <a:lnTo>
                  <a:pt x="0" y="1669897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7" name="Google Shape;397;p16"/>
          <p:cNvSpPr/>
          <p:nvPr/>
        </p:nvSpPr>
        <p:spPr>
          <a:xfrm>
            <a:off x="0" y="276458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/>
          </p:nvPr>
        </p:nvSpPr>
        <p:spPr>
          <a:xfrm>
            <a:off x="359570" y="422088"/>
            <a:ext cx="4194735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5625"/>
              </a:lnSpc>
            </a:pPr>
            <a:r>
              <a:rPr lang="en-US" dirty="0"/>
              <a:t>Glide from Point to Point</a:t>
            </a:r>
            <a:endParaRPr dirty="0"/>
          </a:p>
          <a:p>
            <a:pPr marL="12700">
              <a:lnSpc>
                <a:spcPct val="109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16"/>
          <p:cNvSpPr txBox="1"/>
          <p:nvPr/>
        </p:nvSpPr>
        <p:spPr>
          <a:xfrm>
            <a:off x="143670" y="1237319"/>
            <a:ext cx="4571999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0" name="Google Shape;400;p16"/>
          <p:cNvSpPr txBox="1"/>
          <p:nvPr/>
        </p:nvSpPr>
        <p:spPr>
          <a:xfrm>
            <a:off x="1577875" y="2888319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2467769" y="1654492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2" name="Google Shape;402;p16"/>
          <p:cNvSpPr txBox="1"/>
          <p:nvPr/>
        </p:nvSpPr>
        <p:spPr>
          <a:xfrm>
            <a:off x="2589720" y="2298497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5" name="Google Shape;405;p16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6" name="Google Shape;406;p16"/>
          <p:cNvSpPr/>
          <p:nvPr/>
        </p:nvSpPr>
        <p:spPr>
          <a:xfrm>
            <a:off x="1555795" y="1760538"/>
            <a:ext cx="712457" cy="5383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7" name="Google Shape;407;p16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8" name="Google Shape;408;p16"/>
          <p:cNvSpPr txBox="1"/>
          <p:nvPr/>
        </p:nvSpPr>
        <p:spPr>
          <a:xfrm>
            <a:off x="1738712" y="2308691"/>
            <a:ext cx="34671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Nebula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9" name="Google Shape;409;p16"/>
          <p:cNvSpPr txBox="1"/>
          <p:nvPr/>
        </p:nvSpPr>
        <p:spPr>
          <a:xfrm>
            <a:off x="374235" y="2286951"/>
            <a:ext cx="111446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2" name="Google Shape;412;p16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3" name="Google Shape;413;p16"/>
          <p:cNvSpPr/>
          <p:nvPr/>
        </p:nvSpPr>
        <p:spPr>
          <a:xfrm>
            <a:off x="3765073" y="1763230"/>
            <a:ext cx="712470" cy="5765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4" name="Google Shape;414;p16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5" name="Google Shape;415;p16"/>
          <p:cNvSpPr txBox="1"/>
          <p:nvPr/>
        </p:nvSpPr>
        <p:spPr>
          <a:xfrm>
            <a:off x="3887416" y="2311866"/>
            <a:ext cx="46926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Rocketship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16"/>
          <p:cNvSpPr/>
          <p:nvPr/>
        </p:nvSpPr>
        <p:spPr>
          <a:xfrm>
            <a:off x="1343090" y="3160344"/>
            <a:ext cx="1643816" cy="11874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7" name="Google Shape;417;p16"/>
          <p:cNvSpPr txBox="1"/>
          <p:nvPr/>
        </p:nvSpPr>
        <p:spPr>
          <a:xfrm>
            <a:off x="3245906" y="3449763"/>
            <a:ext cx="113220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starting point.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8" name="Google Shape;418;p16"/>
          <p:cNvSpPr/>
          <p:nvPr/>
        </p:nvSpPr>
        <p:spPr>
          <a:xfrm>
            <a:off x="2506123" y="3540816"/>
            <a:ext cx="718820" cy="114300"/>
          </a:xfrm>
          <a:custGeom>
            <a:avLst/>
            <a:gdLst/>
            <a:ahLst/>
            <a:cxnLst/>
            <a:rect l="l" t="t" r="r" b="b"/>
            <a:pathLst>
              <a:path w="718819" h="114300" extrusionOk="0">
                <a:moveTo>
                  <a:pt x="718566" y="0"/>
                </a:moveTo>
                <a:lnTo>
                  <a:pt x="511695" y="114300"/>
                </a:lnTo>
                <a:lnTo>
                  <a:pt x="0" y="1143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9" name="Google Shape;419;p16"/>
          <p:cNvSpPr/>
          <p:nvPr/>
        </p:nvSpPr>
        <p:spPr>
          <a:xfrm>
            <a:off x="2938444" y="39043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1" name="Google Shape;421;p16"/>
          <p:cNvSpPr/>
          <p:nvPr/>
        </p:nvSpPr>
        <p:spPr>
          <a:xfrm>
            <a:off x="0" y="5294311"/>
            <a:ext cx="4859338" cy="1509713"/>
          </a:xfrm>
          <a:custGeom>
            <a:avLst/>
            <a:gdLst/>
            <a:ahLst/>
            <a:cxnLst/>
            <a:rect l="l" t="t" r="r" b="b"/>
            <a:pathLst>
              <a:path w="4572000" h="1308100" extrusionOk="0">
                <a:moveTo>
                  <a:pt x="0" y="1308100"/>
                </a:moveTo>
                <a:lnTo>
                  <a:pt x="4572000" y="1308100"/>
                </a:lnTo>
                <a:lnTo>
                  <a:pt x="4572000" y="0"/>
                </a:lnTo>
                <a:lnTo>
                  <a:pt x="0" y="0"/>
                </a:lnTo>
                <a:lnTo>
                  <a:pt x="0" y="1308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2" name="Google Shape;422;p16"/>
          <p:cNvSpPr/>
          <p:nvPr/>
        </p:nvSpPr>
        <p:spPr>
          <a:xfrm>
            <a:off x="143669" y="5294312"/>
            <a:ext cx="4572000" cy="12700"/>
          </a:xfrm>
          <a:custGeom>
            <a:avLst/>
            <a:gdLst/>
            <a:ahLst/>
            <a:cxnLst/>
            <a:rect l="l" t="t" r="r" b="b"/>
            <a:pathLst>
              <a:path w="4572000" h="12700" extrusionOk="0">
                <a:moveTo>
                  <a:pt x="0" y="12700"/>
                </a:moveTo>
                <a:lnTo>
                  <a:pt x="4572000" y="12700"/>
                </a:lnTo>
                <a:lnTo>
                  <a:pt x="4572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3" name="Google Shape;423;p16"/>
          <p:cNvSpPr/>
          <p:nvPr/>
        </p:nvSpPr>
        <p:spPr>
          <a:xfrm>
            <a:off x="1450157" y="5686184"/>
            <a:ext cx="1323047" cy="65706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4" name="Google Shape;424;p16"/>
          <p:cNvSpPr/>
          <p:nvPr/>
        </p:nvSpPr>
        <p:spPr>
          <a:xfrm>
            <a:off x="1450156" y="5686185"/>
            <a:ext cx="1323340" cy="657225"/>
          </a:xfrm>
          <a:custGeom>
            <a:avLst/>
            <a:gdLst/>
            <a:ahLst/>
            <a:cxnLst/>
            <a:rect l="l" t="t" r="r" b="b"/>
            <a:pathLst>
              <a:path w="1323339" h="65722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0859"/>
                </a:lnTo>
                <a:lnTo>
                  <a:pt x="1190" y="624913"/>
                </a:lnTo>
                <a:lnTo>
                  <a:pt x="9525" y="647534"/>
                </a:lnTo>
                <a:lnTo>
                  <a:pt x="32146" y="655869"/>
                </a:lnTo>
                <a:lnTo>
                  <a:pt x="76200" y="657059"/>
                </a:lnTo>
                <a:lnTo>
                  <a:pt x="1246847" y="657059"/>
                </a:lnTo>
                <a:lnTo>
                  <a:pt x="1290901" y="655869"/>
                </a:lnTo>
                <a:lnTo>
                  <a:pt x="1313522" y="647534"/>
                </a:lnTo>
                <a:lnTo>
                  <a:pt x="1321857" y="624913"/>
                </a:lnTo>
                <a:lnTo>
                  <a:pt x="1323047" y="580859"/>
                </a:lnTo>
                <a:lnTo>
                  <a:pt x="1323047" y="76200"/>
                </a:lnTo>
                <a:lnTo>
                  <a:pt x="1321857" y="32146"/>
                </a:lnTo>
                <a:lnTo>
                  <a:pt x="1313522" y="9525"/>
                </a:lnTo>
                <a:lnTo>
                  <a:pt x="1290901" y="1190"/>
                </a:lnTo>
                <a:lnTo>
                  <a:pt x="124684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5" name="Google Shape;425;p16"/>
          <p:cNvSpPr/>
          <p:nvPr/>
        </p:nvSpPr>
        <p:spPr>
          <a:xfrm>
            <a:off x="459556" y="5691111"/>
            <a:ext cx="817592" cy="6437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6" name="Google Shape;426;p16"/>
          <p:cNvSpPr/>
          <p:nvPr/>
        </p:nvSpPr>
        <p:spPr>
          <a:xfrm>
            <a:off x="459561" y="5691110"/>
            <a:ext cx="817880" cy="643890"/>
          </a:xfrm>
          <a:custGeom>
            <a:avLst/>
            <a:gdLst/>
            <a:ahLst/>
            <a:cxnLst/>
            <a:rect l="l" t="t" r="r" b="b"/>
            <a:pathLst>
              <a:path w="817880" h="643889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567537"/>
                </a:lnTo>
                <a:lnTo>
                  <a:pt x="1190" y="611590"/>
                </a:lnTo>
                <a:lnTo>
                  <a:pt x="9525" y="634212"/>
                </a:lnTo>
                <a:lnTo>
                  <a:pt x="32146" y="642546"/>
                </a:lnTo>
                <a:lnTo>
                  <a:pt x="76200" y="643737"/>
                </a:lnTo>
                <a:lnTo>
                  <a:pt x="741387" y="643737"/>
                </a:lnTo>
                <a:lnTo>
                  <a:pt x="785441" y="642546"/>
                </a:lnTo>
                <a:lnTo>
                  <a:pt x="808062" y="634212"/>
                </a:lnTo>
                <a:lnTo>
                  <a:pt x="816397" y="611590"/>
                </a:lnTo>
                <a:lnTo>
                  <a:pt x="817587" y="567537"/>
                </a:lnTo>
                <a:lnTo>
                  <a:pt x="817587" y="76199"/>
                </a:lnTo>
                <a:lnTo>
                  <a:pt x="816397" y="32146"/>
                </a:lnTo>
                <a:lnTo>
                  <a:pt x="808062" y="9524"/>
                </a:lnTo>
                <a:lnTo>
                  <a:pt x="785441" y="1190"/>
                </a:lnTo>
                <a:lnTo>
                  <a:pt x="741387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7" name="Google Shape;427;p16"/>
          <p:cNvSpPr txBox="1"/>
          <p:nvPr/>
        </p:nvSpPr>
        <p:spPr>
          <a:xfrm>
            <a:off x="2950370" y="5756591"/>
            <a:ext cx="14725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When you drag a sprite, its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 marR="5080">
              <a:lnSpc>
                <a:spcPct val="111100"/>
              </a:lnSpc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positions will update in the blocks palette.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2386490" y="5791594"/>
            <a:ext cx="441959" cy="436245"/>
          </a:xfrm>
          <a:custGeom>
            <a:avLst/>
            <a:gdLst/>
            <a:ahLst/>
            <a:cxnLst/>
            <a:rect l="l" t="t" r="r" b="b"/>
            <a:pathLst>
              <a:path w="441960" h="436245" extrusionOk="0">
                <a:moveTo>
                  <a:pt x="0" y="0"/>
                </a:moveTo>
                <a:lnTo>
                  <a:pt x="441452" y="0"/>
                </a:lnTo>
                <a:lnTo>
                  <a:pt x="441744" y="435825"/>
                </a:lnTo>
                <a:lnTo>
                  <a:pt x="321348" y="435825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9" name="Google Shape;429;p16"/>
          <p:cNvSpPr/>
          <p:nvPr/>
        </p:nvSpPr>
        <p:spPr>
          <a:xfrm>
            <a:off x="2832513" y="5940359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120000" extrusionOk="0">
                <a:moveTo>
                  <a:pt x="0" y="0"/>
                </a:moveTo>
                <a:lnTo>
                  <a:pt x="100076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0" name="Google Shape;430;p16"/>
          <p:cNvSpPr/>
          <p:nvPr/>
        </p:nvSpPr>
        <p:spPr>
          <a:xfrm>
            <a:off x="919816" y="5937463"/>
            <a:ext cx="107657" cy="11869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1" name="Google Shape;431;p16"/>
          <p:cNvSpPr/>
          <p:nvPr/>
        </p:nvSpPr>
        <p:spPr>
          <a:xfrm>
            <a:off x="655660" y="3293443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2" name="Google Shape;432;p16"/>
          <p:cNvSpPr/>
          <p:nvPr/>
        </p:nvSpPr>
        <p:spPr>
          <a:xfrm>
            <a:off x="655669" y="3293440"/>
            <a:ext cx="485214" cy="3878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3" name="Google Shape;433;p16"/>
          <p:cNvSpPr/>
          <p:nvPr/>
        </p:nvSpPr>
        <p:spPr>
          <a:xfrm>
            <a:off x="655660" y="3293443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5" name="Google Shape;435;p16"/>
          <p:cNvSpPr/>
          <p:nvPr/>
        </p:nvSpPr>
        <p:spPr>
          <a:xfrm>
            <a:off x="0" y="4447184"/>
            <a:ext cx="4859338" cy="847725"/>
          </a:xfrm>
          <a:custGeom>
            <a:avLst/>
            <a:gdLst/>
            <a:ahLst/>
            <a:cxnLst/>
            <a:rect l="l" t="t" r="r" b="b"/>
            <a:pathLst>
              <a:path w="4572000" h="847725" extrusionOk="0">
                <a:moveTo>
                  <a:pt x="0" y="847128"/>
                </a:moveTo>
                <a:lnTo>
                  <a:pt x="4572000" y="847128"/>
                </a:lnTo>
                <a:lnTo>
                  <a:pt x="4572000" y="0"/>
                </a:lnTo>
                <a:lnTo>
                  <a:pt x="0" y="0"/>
                </a:lnTo>
                <a:lnTo>
                  <a:pt x="0" y="84712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6" name="Google Shape;436;p16"/>
          <p:cNvSpPr/>
          <p:nvPr/>
        </p:nvSpPr>
        <p:spPr>
          <a:xfrm>
            <a:off x="0" y="52816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7" name="Google Shape;437;p16"/>
          <p:cNvSpPr/>
          <p:nvPr/>
        </p:nvSpPr>
        <p:spPr>
          <a:xfrm>
            <a:off x="0" y="443449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9" name="Google Shape;439;p16"/>
          <p:cNvSpPr/>
          <p:nvPr/>
        </p:nvSpPr>
        <p:spPr>
          <a:xfrm>
            <a:off x="2993935" y="4843462"/>
            <a:ext cx="488442" cy="2603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0" name="Google Shape;440;p16"/>
          <p:cNvSpPr/>
          <p:nvPr/>
        </p:nvSpPr>
        <p:spPr>
          <a:xfrm>
            <a:off x="2993935" y="48434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1" name="Google Shape;441;p16"/>
          <p:cNvSpPr/>
          <p:nvPr/>
        </p:nvSpPr>
        <p:spPr>
          <a:xfrm>
            <a:off x="2795804" y="498557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670BB-65A6-744F-92AE-D6CF78500997}"/>
              </a:ext>
            </a:extLst>
          </p:cNvPr>
          <p:cNvSpPr txBox="1"/>
          <p:nvPr/>
        </p:nvSpPr>
        <p:spPr>
          <a:xfrm>
            <a:off x="3173636" y="3684774"/>
            <a:ext cx="140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another point to glide to.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8332D-F1F3-9E4E-9CDF-1AB7401FB7F8}"/>
              </a:ext>
            </a:extLst>
          </p:cNvPr>
          <p:cNvSpPr txBox="1"/>
          <p:nvPr/>
        </p:nvSpPr>
        <p:spPr>
          <a:xfrm>
            <a:off x="3184027" y="4059695"/>
            <a:ext cx="1493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 the end point.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5D9F1-45DA-5348-9896-D4BF9A49454C}"/>
              </a:ext>
            </a:extLst>
          </p:cNvPr>
          <p:cNvSpPr txBox="1"/>
          <p:nvPr/>
        </p:nvSpPr>
        <p:spPr>
          <a:xfrm>
            <a:off x="594145" y="3609822"/>
            <a:ext cx="6155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err="1">
                <a:latin typeface="Roboto" panose="02000000000000000000" pitchFamily="2" charset="0"/>
                <a:ea typeface="Roboto" panose="02000000000000000000" pitchFamily="2" charset="0"/>
              </a:rPr>
              <a:t>Rocketship</a:t>
            </a:r>
            <a:endParaRPr lang="en-US" sz="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23625-EB72-404E-9F35-7ED727D0EAC2}"/>
              </a:ext>
            </a:extLst>
          </p:cNvPr>
          <p:cNvSpPr txBox="1"/>
          <p:nvPr/>
        </p:nvSpPr>
        <p:spPr>
          <a:xfrm>
            <a:off x="143669" y="4483807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8F874-0238-D740-9A5A-E92CD076E82A}"/>
              </a:ext>
            </a:extLst>
          </p:cNvPr>
          <p:cNvSpPr txBox="1"/>
          <p:nvPr/>
        </p:nvSpPr>
        <p:spPr>
          <a:xfrm>
            <a:off x="468498" y="4869405"/>
            <a:ext cx="2380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green flag to start.</a:t>
            </a:r>
          </a:p>
        </p:txBody>
      </p:sp>
      <p:sp>
        <p:nvSpPr>
          <p:cNvPr id="56" name="Google Shape;419;p16">
            <a:extLst>
              <a:ext uri="{FF2B5EF4-FFF2-40B4-BE49-F238E27FC236}">
                <a16:creationId xmlns:a16="http://schemas.microsoft.com/office/drawing/2014/main" id="{350956A9-55FB-384A-BB48-7026400204D7}"/>
              </a:ext>
            </a:extLst>
          </p:cNvPr>
          <p:cNvSpPr/>
          <p:nvPr/>
        </p:nvSpPr>
        <p:spPr>
          <a:xfrm>
            <a:off x="2934979" y="416066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120000" extrusionOk="0">
                <a:moveTo>
                  <a:pt x="28676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" name="Google Shape;501;p18">
            <a:extLst>
              <a:ext uri="{FF2B5EF4-FFF2-40B4-BE49-F238E27FC236}">
                <a16:creationId xmlns:a16="http://schemas.microsoft.com/office/drawing/2014/main" id="{ABEF0DA7-8527-9C4C-B460-332569ACAB0B}"/>
              </a:ext>
            </a:extLst>
          </p:cNvPr>
          <p:cNvSpPr txBox="1"/>
          <p:nvPr/>
        </p:nvSpPr>
        <p:spPr>
          <a:xfrm>
            <a:off x="143669" y="5379831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3BC0ED-5A06-4745-9A16-F19A0FB41D7D}"/>
              </a:ext>
            </a:extLst>
          </p:cNvPr>
          <p:cNvGrpSpPr/>
          <p:nvPr/>
        </p:nvGrpSpPr>
        <p:grpSpPr>
          <a:xfrm>
            <a:off x="2872114" y="1821800"/>
            <a:ext cx="412750" cy="412751"/>
            <a:chOff x="3362829" y="1452757"/>
            <a:chExt cx="412750" cy="412751"/>
          </a:xfrm>
        </p:grpSpPr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83989B5F-A77C-4553-BECD-BE7DE78466C7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4">
              <a:extLst>
                <a:ext uri="{FF2B5EF4-FFF2-40B4-BE49-F238E27FC236}">
                  <a16:creationId xmlns:a16="http://schemas.microsoft.com/office/drawing/2014/main" id="{67DD9AFC-03C7-4C24-92C3-063BD91B67F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A08449-C185-4912-99A9-57032C1F9287}"/>
              </a:ext>
            </a:extLst>
          </p:cNvPr>
          <p:cNvGrpSpPr/>
          <p:nvPr/>
        </p:nvGrpSpPr>
        <p:grpSpPr>
          <a:xfrm>
            <a:off x="697920" y="1808001"/>
            <a:ext cx="418434" cy="412750"/>
            <a:chOff x="1082678" y="1476917"/>
            <a:chExt cx="418434" cy="412750"/>
          </a:xfrm>
        </p:grpSpPr>
        <p:sp>
          <p:nvSpPr>
            <p:cNvPr id="61" name="object 26">
              <a:extLst>
                <a:ext uri="{FF2B5EF4-FFF2-40B4-BE49-F238E27FC236}">
                  <a16:creationId xmlns:a16="http://schemas.microsoft.com/office/drawing/2014/main" id="{E0D2043F-5147-4915-B7EB-11F7438D2CD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7">
              <a:extLst>
                <a:ext uri="{FF2B5EF4-FFF2-40B4-BE49-F238E27FC236}">
                  <a16:creationId xmlns:a16="http://schemas.microsoft.com/office/drawing/2014/main" id="{29BB7005-A4A8-42D4-A5CD-76FCBCC0354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7" name="Google Shape;447;p17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8" name="Google Shape;448;p1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9" name="Google Shape;449;p17"/>
          <p:cNvSpPr txBox="1"/>
          <p:nvPr/>
        </p:nvSpPr>
        <p:spPr>
          <a:xfrm>
            <a:off x="2376519" y="6113589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2" name="Google Shape;452;p17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3" name="Google Shape;453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4" name="Google Shape;454;p17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5" name="Google Shape;455;p17"/>
          <p:cNvSpPr txBox="1"/>
          <p:nvPr/>
        </p:nvSpPr>
        <p:spPr>
          <a:xfrm>
            <a:off x="867570" y="1500696"/>
            <a:ext cx="3136766" cy="28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walk or run.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6" name="Google Shape;456;p17"/>
          <p:cNvSpPr/>
          <p:nvPr/>
        </p:nvSpPr>
        <p:spPr>
          <a:xfrm>
            <a:off x="1289476" y="2066010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7" name="Google Shape;457;p17"/>
          <p:cNvSpPr/>
          <p:nvPr/>
        </p:nvSpPr>
        <p:spPr>
          <a:xfrm>
            <a:off x="1289463" y="20660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8" name="Google Shape;458;p17"/>
          <p:cNvSpPr/>
          <p:nvPr/>
        </p:nvSpPr>
        <p:spPr>
          <a:xfrm>
            <a:off x="1289464" y="3923346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9" name="Google Shape;459;p17"/>
          <p:cNvSpPr/>
          <p:nvPr/>
        </p:nvSpPr>
        <p:spPr>
          <a:xfrm>
            <a:off x="1289463" y="39233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0" name="Google Shape;460;p17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1" name="Google Shape;461;p17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dirty="0"/>
              <a:t>Walking Animation</a:t>
            </a:r>
            <a:endParaRPr dirty="0"/>
          </a:p>
        </p:txBody>
      </p:sp>
      <p:sp>
        <p:nvSpPr>
          <p:cNvPr id="19" name="Tekstvak 58">
            <a:extLst>
              <a:ext uri="{FF2B5EF4-FFF2-40B4-BE49-F238E27FC236}">
                <a16:creationId xmlns:a16="http://schemas.microsoft.com/office/drawing/2014/main" id="{105F5D5C-B063-4B29-9642-943117D0E120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E6AF00"/>
                </a:solidFill>
              </a:rPr>
              <a:t>yyyymmdd</a:t>
            </a:r>
            <a:endParaRPr lang="en-US" sz="600" dirty="0">
              <a:solidFill>
                <a:srgbClr val="E6A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8" name="Google Shape;468;p18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9" name="Google Shape;469;p18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0" name="Google Shape;470;p18"/>
          <p:cNvSpPr/>
          <p:nvPr/>
        </p:nvSpPr>
        <p:spPr>
          <a:xfrm>
            <a:off x="0" y="5045823"/>
            <a:ext cx="2442369" cy="1758202"/>
          </a:xfrm>
          <a:custGeom>
            <a:avLst/>
            <a:gdLst/>
            <a:ahLst/>
            <a:cxnLst/>
            <a:rect l="l" t="t" r="r" b="b"/>
            <a:pathLst>
              <a:path w="2298700" h="1557020" extrusionOk="0">
                <a:moveTo>
                  <a:pt x="0" y="1556588"/>
                </a:moveTo>
                <a:lnTo>
                  <a:pt x="2298700" y="1556588"/>
                </a:lnTo>
                <a:lnTo>
                  <a:pt x="22987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1" name="Google Shape;471;p18"/>
          <p:cNvSpPr/>
          <p:nvPr/>
        </p:nvSpPr>
        <p:spPr>
          <a:xfrm>
            <a:off x="2442368" y="5045823"/>
            <a:ext cx="2416969" cy="1758202"/>
          </a:xfrm>
          <a:custGeom>
            <a:avLst/>
            <a:gdLst/>
            <a:ahLst/>
            <a:cxnLst/>
            <a:rect l="l" t="t" r="r" b="b"/>
            <a:pathLst>
              <a:path w="2273300" h="1557020" extrusionOk="0">
                <a:moveTo>
                  <a:pt x="0" y="1556588"/>
                </a:moveTo>
                <a:lnTo>
                  <a:pt x="2273300" y="1556588"/>
                </a:lnTo>
                <a:lnTo>
                  <a:pt x="2273300" y="0"/>
                </a:lnTo>
                <a:lnTo>
                  <a:pt x="0" y="0"/>
                </a:lnTo>
                <a:lnTo>
                  <a:pt x="0" y="1556588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2" name="Google Shape;472;p18"/>
          <p:cNvSpPr/>
          <p:nvPr/>
        </p:nvSpPr>
        <p:spPr>
          <a:xfrm>
            <a:off x="2442369" y="4982909"/>
            <a:ext cx="2273300" cy="1619885"/>
          </a:xfrm>
          <a:custGeom>
            <a:avLst/>
            <a:gdLst/>
            <a:ahLst/>
            <a:cxnLst/>
            <a:rect l="l" t="t" r="r" b="b"/>
            <a:pathLst>
              <a:path w="2273300" h="1619885" extrusionOk="0">
                <a:moveTo>
                  <a:pt x="2273300" y="0"/>
                </a:moveTo>
                <a:lnTo>
                  <a:pt x="0" y="0"/>
                </a:lnTo>
                <a:lnTo>
                  <a:pt x="0" y="1619503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3" name="Google Shape;473;p18"/>
          <p:cNvSpPr/>
          <p:nvPr/>
        </p:nvSpPr>
        <p:spPr>
          <a:xfrm>
            <a:off x="0" y="1128713"/>
            <a:ext cx="4859338" cy="1536065"/>
          </a:xfrm>
          <a:custGeom>
            <a:avLst/>
            <a:gdLst/>
            <a:ahLst/>
            <a:cxnLst/>
            <a:rect l="l" t="t" r="r" b="b"/>
            <a:pathLst>
              <a:path w="4572000" h="1536064" extrusionOk="0">
                <a:moveTo>
                  <a:pt x="0" y="1535696"/>
                </a:moveTo>
                <a:lnTo>
                  <a:pt x="4572000" y="1535696"/>
                </a:lnTo>
                <a:lnTo>
                  <a:pt x="4572000" y="0"/>
                </a:lnTo>
                <a:lnTo>
                  <a:pt x="0" y="0"/>
                </a:lnTo>
                <a:lnTo>
                  <a:pt x="0" y="153569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4" name="Google Shape;474;p18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5" name="Google Shape;475;p18"/>
          <p:cNvSpPr/>
          <p:nvPr/>
        </p:nvSpPr>
        <p:spPr>
          <a:xfrm>
            <a:off x="0" y="2664409"/>
            <a:ext cx="4859338" cy="2381885"/>
          </a:xfrm>
          <a:custGeom>
            <a:avLst/>
            <a:gdLst/>
            <a:ahLst/>
            <a:cxnLst/>
            <a:rect l="l" t="t" r="r" b="b"/>
            <a:pathLst>
              <a:path w="4572000" h="2381885" extrusionOk="0">
                <a:moveTo>
                  <a:pt x="0" y="2381415"/>
                </a:moveTo>
                <a:lnTo>
                  <a:pt x="4572000" y="2381415"/>
                </a:lnTo>
                <a:lnTo>
                  <a:pt x="4572000" y="0"/>
                </a:lnTo>
                <a:lnTo>
                  <a:pt x="0" y="0"/>
                </a:lnTo>
                <a:lnTo>
                  <a:pt x="0" y="238141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6" name="Google Shape;476;p18"/>
          <p:cNvSpPr/>
          <p:nvPr/>
        </p:nvSpPr>
        <p:spPr>
          <a:xfrm>
            <a:off x="0" y="5033111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7" name="Google Shape;477;p18"/>
          <p:cNvSpPr/>
          <p:nvPr/>
        </p:nvSpPr>
        <p:spPr>
          <a:xfrm>
            <a:off x="0" y="265169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8" name="Google Shape;478;p18"/>
          <p:cNvSpPr txBox="1">
            <a:spLocks noGrp="1"/>
          </p:cNvSpPr>
          <p:nvPr>
            <p:ph type="title"/>
          </p:nvPr>
        </p:nvSpPr>
        <p:spPr>
          <a:xfrm>
            <a:off x="359569" y="464091"/>
            <a:ext cx="4307586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dirty="0"/>
              <a:t>Walking Animation</a:t>
            </a:r>
            <a:endParaRPr dirty="0"/>
          </a:p>
          <a:p>
            <a:pPr marL="12700">
              <a:spcBef>
                <a:spcPts val="2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9" name="Google Shape;479;p18"/>
          <p:cNvSpPr txBox="1"/>
          <p:nvPr/>
        </p:nvSpPr>
        <p:spPr>
          <a:xfrm>
            <a:off x="1822590" y="123731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0" name="Google Shape;480;p18"/>
          <p:cNvSpPr txBox="1"/>
          <p:nvPr/>
        </p:nvSpPr>
        <p:spPr>
          <a:xfrm>
            <a:off x="1577853" y="2761319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1" name="Google Shape;481;p18"/>
          <p:cNvSpPr/>
          <p:nvPr/>
        </p:nvSpPr>
        <p:spPr>
          <a:xfrm>
            <a:off x="1793126" y="3076384"/>
            <a:ext cx="1273087" cy="17730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2" name="Google Shape;482;p18"/>
          <p:cNvSpPr/>
          <p:nvPr/>
        </p:nvSpPr>
        <p:spPr>
          <a:xfrm>
            <a:off x="2201069" y="1603692"/>
            <a:ext cx="0" cy="914400"/>
          </a:xfrm>
          <a:custGeom>
            <a:avLst/>
            <a:gdLst/>
            <a:ahLst/>
            <a:cxnLst/>
            <a:rect l="l" t="t" r="r" b="b"/>
            <a:pathLst>
              <a:path w="120000" h="914400" extrusionOk="0">
                <a:moveTo>
                  <a:pt x="0" y="0"/>
                </a:moveTo>
                <a:lnTo>
                  <a:pt x="0" y="9138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3" name="Google Shape;483;p18"/>
          <p:cNvSpPr txBox="1"/>
          <p:nvPr/>
        </p:nvSpPr>
        <p:spPr>
          <a:xfrm>
            <a:off x="2433316" y="2156257"/>
            <a:ext cx="92646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walking or running sprite.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6" name="Google Shape;486;p18"/>
          <p:cNvSpPr/>
          <p:nvPr/>
        </p:nvSpPr>
        <p:spPr>
          <a:xfrm>
            <a:off x="1278981" y="1633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7" name="Google Shape;487;p18"/>
          <p:cNvSpPr/>
          <p:nvPr/>
        </p:nvSpPr>
        <p:spPr>
          <a:xfrm>
            <a:off x="1278972" y="1633538"/>
            <a:ext cx="712482" cy="5383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8" name="Google Shape;488;p18"/>
          <p:cNvSpPr/>
          <p:nvPr/>
        </p:nvSpPr>
        <p:spPr>
          <a:xfrm>
            <a:off x="1278981" y="1633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9" name="Google Shape;489;p18"/>
          <p:cNvSpPr txBox="1"/>
          <p:nvPr/>
        </p:nvSpPr>
        <p:spPr>
          <a:xfrm>
            <a:off x="1291612" y="2192338"/>
            <a:ext cx="699839" cy="13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Jungle</a:t>
            </a:r>
            <a:endParaRPr sz="6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0" name="Google Shape;490;p18"/>
          <p:cNvSpPr txBox="1"/>
          <p:nvPr/>
        </p:nvSpPr>
        <p:spPr>
          <a:xfrm>
            <a:off x="488809" y="21599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3" name="Google Shape;493;p18"/>
          <p:cNvSpPr/>
          <p:nvPr/>
        </p:nvSpPr>
        <p:spPr>
          <a:xfrm>
            <a:off x="3628548" y="1624012"/>
            <a:ext cx="731520" cy="7315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4" name="Google Shape;494;p18"/>
          <p:cNvSpPr txBox="1"/>
          <p:nvPr/>
        </p:nvSpPr>
        <p:spPr>
          <a:xfrm>
            <a:off x="3700819" y="2188042"/>
            <a:ext cx="588645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5" name="Google Shape;495;p18"/>
          <p:cNvSpPr/>
          <p:nvPr/>
        </p:nvSpPr>
        <p:spPr>
          <a:xfrm>
            <a:off x="795533" y="3160371"/>
            <a:ext cx="609599" cy="609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6" name="Google Shape;496;p18"/>
          <p:cNvSpPr txBox="1"/>
          <p:nvPr/>
        </p:nvSpPr>
        <p:spPr>
          <a:xfrm>
            <a:off x="853212" y="3601788"/>
            <a:ext cx="494665" cy="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5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Unicorn Running</a:t>
            </a:r>
            <a:endParaRPr sz="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7" name="Google Shape;497;p18"/>
          <p:cNvSpPr txBox="1"/>
          <p:nvPr/>
        </p:nvSpPr>
        <p:spPr>
          <a:xfrm>
            <a:off x="143669" y="5161620"/>
            <a:ext cx="22987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8" name="Google Shape;498;p18"/>
          <p:cNvSpPr txBox="1"/>
          <p:nvPr/>
        </p:nvSpPr>
        <p:spPr>
          <a:xfrm>
            <a:off x="738234" y="5885242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999268" y="5519364"/>
            <a:ext cx="488442" cy="260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0" name="Google Shape;500;p18"/>
          <p:cNvSpPr/>
          <p:nvPr/>
        </p:nvSpPr>
        <p:spPr>
          <a:xfrm>
            <a:off x="999268" y="5519364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1" name="Google Shape;501;p18"/>
          <p:cNvSpPr txBox="1"/>
          <p:nvPr/>
        </p:nvSpPr>
        <p:spPr>
          <a:xfrm>
            <a:off x="2442369" y="5161620"/>
            <a:ext cx="22733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2" name="Google Shape;502;p18"/>
          <p:cNvSpPr txBox="1"/>
          <p:nvPr/>
        </p:nvSpPr>
        <p:spPr>
          <a:xfrm>
            <a:off x="2589521" y="5885242"/>
            <a:ext cx="198725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If you want to slow down the animation, try adding a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wait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inside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repeat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block.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18"/>
          <p:cNvSpPr/>
          <p:nvPr/>
        </p:nvSpPr>
        <p:spPr>
          <a:xfrm>
            <a:off x="3087391" y="5493965"/>
            <a:ext cx="985795" cy="3540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1B779B-1253-418E-8D6E-6B95F53ACBA9}"/>
              </a:ext>
            </a:extLst>
          </p:cNvPr>
          <p:cNvGrpSpPr/>
          <p:nvPr/>
        </p:nvGrpSpPr>
        <p:grpSpPr>
          <a:xfrm>
            <a:off x="2690172" y="1676705"/>
            <a:ext cx="412750" cy="412751"/>
            <a:chOff x="3362829" y="1452757"/>
            <a:chExt cx="412750" cy="412751"/>
          </a:xfrm>
        </p:grpSpPr>
        <p:sp>
          <p:nvSpPr>
            <p:cNvPr id="38" name="object 23">
              <a:extLst>
                <a:ext uri="{FF2B5EF4-FFF2-40B4-BE49-F238E27FC236}">
                  <a16:creationId xmlns:a16="http://schemas.microsoft.com/office/drawing/2014/main" id="{4589D658-E7CF-44BD-8566-07F9739D14C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4">
              <a:extLst>
                <a:ext uri="{FF2B5EF4-FFF2-40B4-BE49-F238E27FC236}">
                  <a16:creationId xmlns:a16="http://schemas.microsoft.com/office/drawing/2014/main" id="{6827E721-C119-4EDA-A347-2908329B3C60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912D1-41DB-41D9-95CE-760F79D6E9E3}"/>
              </a:ext>
            </a:extLst>
          </p:cNvPr>
          <p:cNvGrpSpPr/>
          <p:nvPr/>
        </p:nvGrpSpPr>
        <p:grpSpPr>
          <a:xfrm>
            <a:off x="546608" y="1680400"/>
            <a:ext cx="418434" cy="412750"/>
            <a:chOff x="1082678" y="1476917"/>
            <a:chExt cx="418434" cy="412750"/>
          </a:xfrm>
        </p:grpSpPr>
        <p:sp>
          <p:nvSpPr>
            <p:cNvPr id="41" name="object 26">
              <a:extLst>
                <a:ext uri="{FF2B5EF4-FFF2-40B4-BE49-F238E27FC236}">
                  <a16:creationId xmlns:a16="http://schemas.microsoft.com/office/drawing/2014/main" id="{22D5FFCA-3626-4370-9EAE-C18D97741CE2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7">
              <a:extLst>
                <a:ext uri="{FF2B5EF4-FFF2-40B4-BE49-F238E27FC236}">
                  <a16:creationId xmlns:a16="http://schemas.microsoft.com/office/drawing/2014/main" id="{4D8D3909-1029-466E-AD2E-BD883F83A09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9" name="Google Shape;509;p1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0" name="Google Shape;510;p1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1" name="Google Shape;511;p19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2" name="Google Shape;512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3" name="Google Shape;513;p1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4" name="Google Shape;514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5" name="Google Shape;515;p1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6" name="Google Shape;516;p19"/>
          <p:cNvSpPr txBox="1"/>
          <p:nvPr/>
        </p:nvSpPr>
        <p:spPr>
          <a:xfrm>
            <a:off x="965473" y="1316817"/>
            <a:ext cx="303886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 character flap its wings as it moves across the stage.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7" name="Google Shape;517;p19"/>
          <p:cNvSpPr txBox="1"/>
          <p:nvPr/>
        </p:nvSpPr>
        <p:spPr>
          <a:xfrm>
            <a:off x="2376519" y="6113589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8" name="Google Shape;518;p19"/>
          <p:cNvSpPr/>
          <p:nvPr/>
        </p:nvSpPr>
        <p:spPr>
          <a:xfrm>
            <a:off x="1286097" y="2053310"/>
            <a:ext cx="2280412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9" name="Google Shape;519;p19"/>
          <p:cNvSpPr/>
          <p:nvPr/>
        </p:nvSpPr>
        <p:spPr>
          <a:xfrm>
            <a:off x="1286097" y="20533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0" name="Google Shape;520;p19"/>
          <p:cNvSpPr/>
          <p:nvPr/>
        </p:nvSpPr>
        <p:spPr>
          <a:xfrm>
            <a:off x="1286097" y="3948746"/>
            <a:ext cx="2280412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1" name="Google Shape;521;p19"/>
          <p:cNvSpPr/>
          <p:nvPr/>
        </p:nvSpPr>
        <p:spPr>
          <a:xfrm>
            <a:off x="1286097" y="39487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2" name="Google Shape;522;p19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3" name="Google Shape;523;p19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4" name="Google Shape;524;p19"/>
          <p:cNvSpPr txBox="1">
            <a:spLocks noGrp="1"/>
          </p:cNvSpPr>
          <p:nvPr>
            <p:ph type="title"/>
          </p:nvPr>
        </p:nvSpPr>
        <p:spPr>
          <a:xfrm>
            <a:off x="348822" y="634727"/>
            <a:ext cx="416169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dirty="0"/>
              <a:t>Flying Animation</a:t>
            </a:r>
            <a:endParaRPr dirty="0"/>
          </a:p>
        </p:txBody>
      </p:sp>
      <p:sp>
        <p:nvSpPr>
          <p:cNvPr id="19" name="Tekstvak 58">
            <a:extLst>
              <a:ext uri="{FF2B5EF4-FFF2-40B4-BE49-F238E27FC236}">
                <a16:creationId xmlns:a16="http://schemas.microsoft.com/office/drawing/2014/main" id="{489A37D1-4D14-43B9-9070-5BE99112CC29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E6AF00"/>
                </a:solidFill>
              </a:rPr>
              <a:t>yyyymmdd</a:t>
            </a:r>
            <a:endParaRPr lang="en-US" sz="600" dirty="0">
              <a:solidFill>
                <a:srgbClr val="E6A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/>
          <p:nvPr/>
        </p:nvSpPr>
        <p:spPr>
          <a:xfrm>
            <a:off x="0" y="0"/>
            <a:ext cx="4859333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0" name="Google Shape;530;p20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1" name="Google Shape;531;p20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2" name="Google Shape;532;p20"/>
          <p:cNvSpPr/>
          <p:nvPr/>
        </p:nvSpPr>
        <p:spPr>
          <a:xfrm>
            <a:off x="0" y="1128712"/>
            <a:ext cx="4859333" cy="1626870"/>
          </a:xfrm>
          <a:custGeom>
            <a:avLst/>
            <a:gdLst/>
            <a:ahLst/>
            <a:cxnLst/>
            <a:rect l="l" t="t" r="r" b="b"/>
            <a:pathLst>
              <a:path w="4572000" h="1626870" extrusionOk="0">
                <a:moveTo>
                  <a:pt x="0" y="1626844"/>
                </a:moveTo>
                <a:lnTo>
                  <a:pt x="4572000" y="1626844"/>
                </a:lnTo>
                <a:lnTo>
                  <a:pt x="4572000" y="0"/>
                </a:lnTo>
                <a:lnTo>
                  <a:pt x="0" y="0"/>
                </a:lnTo>
                <a:lnTo>
                  <a:pt x="0" y="1626844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3" name="Google Shape;533;p20"/>
          <p:cNvSpPr/>
          <p:nvPr/>
        </p:nvSpPr>
        <p:spPr>
          <a:xfrm>
            <a:off x="0" y="1116012"/>
            <a:ext cx="4859333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4" name="Google Shape;534;p20"/>
          <p:cNvSpPr/>
          <p:nvPr/>
        </p:nvSpPr>
        <p:spPr>
          <a:xfrm>
            <a:off x="0" y="2755557"/>
            <a:ext cx="4859333" cy="2856865"/>
          </a:xfrm>
          <a:custGeom>
            <a:avLst/>
            <a:gdLst/>
            <a:ahLst/>
            <a:cxnLst/>
            <a:rect l="l" t="t" r="r" b="b"/>
            <a:pathLst>
              <a:path w="4572000" h="2856865" extrusionOk="0">
                <a:moveTo>
                  <a:pt x="0" y="2856255"/>
                </a:moveTo>
                <a:lnTo>
                  <a:pt x="4572000" y="2856255"/>
                </a:lnTo>
                <a:lnTo>
                  <a:pt x="4572000" y="0"/>
                </a:lnTo>
                <a:lnTo>
                  <a:pt x="0" y="0"/>
                </a:lnTo>
                <a:lnTo>
                  <a:pt x="0" y="2856255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5" name="Google Shape;535;p20"/>
          <p:cNvSpPr/>
          <p:nvPr/>
        </p:nvSpPr>
        <p:spPr>
          <a:xfrm>
            <a:off x="0" y="2742843"/>
            <a:ext cx="4859333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6" name="Google Shape;536;p20"/>
          <p:cNvSpPr/>
          <p:nvPr/>
        </p:nvSpPr>
        <p:spPr>
          <a:xfrm>
            <a:off x="2124869" y="1552892"/>
            <a:ext cx="0" cy="1054100"/>
          </a:xfrm>
          <a:custGeom>
            <a:avLst/>
            <a:gdLst/>
            <a:ahLst/>
            <a:cxnLst/>
            <a:rect l="l" t="t" r="r" b="b"/>
            <a:pathLst>
              <a:path w="120000" h="1054100" extrusionOk="0">
                <a:moveTo>
                  <a:pt x="0" y="0"/>
                </a:moveTo>
                <a:lnTo>
                  <a:pt x="0" y="1053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7" name="Google Shape;537;p20"/>
          <p:cNvSpPr txBox="1"/>
          <p:nvPr/>
        </p:nvSpPr>
        <p:spPr>
          <a:xfrm>
            <a:off x="2264269" y="2105457"/>
            <a:ext cx="12954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algn="ctr">
              <a:tabLst>
                <a:tab pos="541338" algn="l"/>
              </a:tabLst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Parrot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algn="ctr">
              <a:spcBef>
                <a:spcPts val="120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(or another flying sprite).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20"/>
          <p:cNvSpPr/>
          <p:nvPr/>
        </p:nvSpPr>
        <p:spPr>
          <a:xfrm>
            <a:off x="1189634" y="15827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1" name="Google Shape;541;p20"/>
          <p:cNvSpPr/>
          <p:nvPr/>
        </p:nvSpPr>
        <p:spPr>
          <a:xfrm>
            <a:off x="1189628" y="1582737"/>
            <a:ext cx="712482" cy="5391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2" name="Google Shape;542;p20"/>
          <p:cNvSpPr/>
          <p:nvPr/>
        </p:nvSpPr>
        <p:spPr>
          <a:xfrm>
            <a:off x="1189634" y="15827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3" name="Google Shape;543;p20"/>
          <p:cNvSpPr txBox="1"/>
          <p:nvPr/>
        </p:nvSpPr>
        <p:spPr>
          <a:xfrm>
            <a:off x="1362736" y="2119312"/>
            <a:ext cx="36639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Canyon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4" name="Google Shape;544;p20"/>
          <p:cNvSpPr txBox="1"/>
          <p:nvPr/>
        </p:nvSpPr>
        <p:spPr>
          <a:xfrm>
            <a:off x="455789" y="2109151"/>
            <a:ext cx="5340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7" name="Google Shape;547;p20"/>
          <p:cNvSpPr/>
          <p:nvPr/>
        </p:nvSpPr>
        <p:spPr>
          <a:xfrm>
            <a:off x="3688873" y="15827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8" name="Google Shape;548;p20"/>
          <p:cNvSpPr/>
          <p:nvPr/>
        </p:nvSpPr>
        <p:spPr>
          <a:xfrm>
            <a:off x="3711717" y="1600124"/>
            <a:ext cx="666779" cy="5760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9" name="Google Shape;549;p20"/>
          <p:cNvSpPr/>
          <p:nvPr/>
        </p:nvSpPr>
        <p:spPr>
          <a:xfrm>
            <a:off x="3688873" y="15827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0" name="Google Shape;550;p20"/>
          <p:cNvSpPr txBox="1"/>
          <p:nvPr/>
        </p:nvSpPr>
        <p:spPr>
          <a:xfrm>
            <a:off x="3889167" y="2119312"/>
            <a:ext cx="3060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Parrot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359569" y="430444"/>
            <a:ext cx="43561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/>
            <a:r>
              <a:rPr lang="en-US" dirty="0"/>
              <a:t>Flying Animation</a:t>
            </a:r>
            <a:endParaRPr dirty="0"/>
          </a:p>
          <a:p>
            <a:pPr marL="12700">
              <a:spcBef>
                <a:spcPts val="85"/>
              </a:spcBef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2" name="Google Shape;552;p20"/>
          <p:cNvSpPr/>
          <p:nvPr/>
        </p:nvSpPr>
        <p:spPr>
          <a:xfrm>
            <a:off x="2470065" y="3582988"/>
            <a:ext cx="1410694" cy="17301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3" name="Google Shape;553;p20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0" y="5611811"/>
            <a:ext cx="4859333" cy="1192213"/>
          </a:xfrm>
          <a:custGeom>
            <a:avLst/>
            <a:gdLst/>
            <a:ahLst/>
            <a:cxnLst/>
            <a:rect l="l" t="t" r="r" b="b"/>
            <a:pathLst>
              <a:path w="4572000" h="990600" extrusionOk="0">
                <a:moveTo>
                  <a:pt x="0" y="990600"/>
                </a:moveTo>
                <a:lnTo>
                  <a:pt x="4572000" y="990600"/>
                </a:lnTo>
                <a:lnTo>
                  <a:pt x="4572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5" name="Google Shape;555;p20"/>
          <p:cNvSpPr/>
          <p:nvPr/>
        </p:nvSpPr>
        <p:spPr>
          <a:xfrm>
            <a:off x="0" y="5599112"/>
            <a:ext cx="4859333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6" name="Google Shape;556;p20"/>
          <p:cNvSpPr/>
          <p:nvPr/>
        </p:nvSpPr>
        <p:spPr>
          <a:xfrm>
            <a:off x="2328069" y="3526614"/>
            <a:ext cx="0" cy="1838960"/>
          </a:xfrm>
          <a:custGeom>
            <a:avLst/>
            <a:gdLst/>
            <a:ahLst/>
            <a:cxnLst/>
            <a:rect l="l" t="t" r="r" b="b"/>
            <a:pathLst>
              <a:path w="120000" h="1838960" extrusionOk="0">
                <a:moveTo>
                  <a:pt x="0" y="0"/>
                </a:moveTo>
                <a:lnTo>
                  <a:pt x="0" y="18389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7" name="Google Shape;557;p20"/>
          <p:cNvSpPr/>
          <p:nvPr/>
        </p:nvSpPr>
        <p:spPr>
          <a:xfrm>
            <a:off x="372269" y="3582988"/>
            <a:ext cx="1552956" cy="88740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8" name="Google Shape;558;p20"/>
          <p:cNvSpPr txBox="1"/>
          <p:nvPr/>
        </p:nvSpPr>
        <p:spPr>
          <a:xfrm>
            <a:off x="1172369" y="4451636"/>
            <a:ext cx="92456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26465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the end point.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9" name="Google Shape;559;p20"/>
          <p:cNvSpPr txBox="1"/>
          <p:nvPr/>
        </p:nvSpPr>
        <p:spPr>
          <a:xfrm>
            <a:off x="3610770" y="4413536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0" name="Google Shape;560;p20"/>
          <p:cNvSpPr/>
          <p:nvPr/>
        </p:nvSpPr>
        <p:spPr>
          <a:xfrm>
            <a:off x="1429035" y="3864922"/>
            <a:ext cx="660400" cy="186055"/>
          </a:xfrm>
          <a:custGeom>
            <a:avLst/>
            <a:gdLst/>
            <a:ahLst/>
            <a:cxnLst/>
            <a:rect l="l" t="t" r="r" b="b"/>
            <a:pathLst>
              <a:path w="660400" h="186054" extrusionOk="0">
                <a:moveTo>
                  <a:pt x="660145" y="0"/>
                </a:moveTo>
                <a:lnTo>
                  <a:pt x="660145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1" name="Google Shape;561;p20"/>
          <p:cNvSpPr/>
          <p:nvPr/>
        </p:nvSpPr>
        <p:spPr>
          <a:xfrm>
            <a:off x="1873694" y="4278851"/>
            <a:ext cx="127000" cy="194310"/>
          </a:xfrm>
          <a:custGeom>
            <a:avLst/>
            <a:gdLst/>
            <a:ahLst/>
            <a:cxnLst/>
            <a:rect l="l" t="t" r="r" b="b"/>
            <a:pathLst>
              <a:path w="127000" h="194310" extrusionOk="0">
                <a:moveTo>
                  <a:pt x="0" y="0"/>
                </a:moveTo>
                <a:lnTo>
                  <a:pt x="126580" y="0"/>
                </a:lnTo>
                <a:lnTo>
                  <a:pt x="126580" y="194195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2" name="Google Shape;562;p20"/>
          <p:cNvSpPr/>
          <p:nvPr/>
        </p:nvSpPr>
        <p:spPr>
          <a:xfrm>
            <a:off x="3763169" y="4100755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3" name="Google Shape;563;p20"/>
          <p:cNvSpPr/>
          <p:nvPr/>
        </p:nvSpPr>
        <p:spPr>
          <a:xfrm>
            <a:off x="3763169" y="4570115"/>
            <a:ext cx="228600" cy="173355"/>
          </a:xfrm>
          <a:custGeom>
            <a:avLst/>
            <a:gdLst/>
            <a:ahLst/>
            <a:cxnLst/>
            <a:rect l="l" t="t" r="r" b="b"/>
            <a:pathLst>
              <a:path w="228600" h="173354" extrusionOk="0">
                <a:moveTo>
                  <a:pt x="228346" y="0"/>
                </a:moveTo>
                <a:lnTo>
                  <a:pt x="228346" y="173012"/>
                </a:lnTo>
                <a:lnTo>
                  <a:pt x="0" y="1730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5" name="Google Shape;565;p20"/>
          <p:cNvSpPr txBox="1"/>
          <p:nvPr/>
        </p:nvSpPr>
        <p:spPr>
          <a:xfrm>
            <a:off x="143669" y="5733120"/>
            <a:ext cx="457200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566" name="Google Shape;566;p20"/>
          <p:cNvSpPr/>
          <p:nvPr/>
        </p:nvSpPr>
        <p:spPr>
          <a:xfrm>
            <a:off x="2993935" y="5999162"/>
            <a:ext cx="488442" cy="260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7" name="Google Shape;567;p20"/>
          <p:cNvSpPr/>
          <p:nvPr/>
        </p:nvSpPr>
        <p:spPr>
          <a:xfrm>
            <a:off x="2993935" y="59991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8" name="Google Shape;568;p20"/>
          <p:cNvSpPr/>
          <p:nvPr/>
        </p:nvSpPr>
        <p:spPr>
          <a:xfrm>
            <a:off x="2795804" y="614127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BADAE-E1E0-224F-BA45-3261E9308812}"/>
              </a:ext>
            </a:extLst>
          </p:cNvPr>
          <p:cNvSpPr txBox="1"/>
          <p:nvPr/>
        </p:nvSpPr>
        <p:spPr>
          <a:xfrm>
            <a:off x="143669" y="2856864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ADD THIS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39A2B-615A-BE4B-9258-9B7C376A4848}"/>
              </a:ext>
            </a:extLst>
          </p:cNvPr>
          <p:cNvSpPr txBox="1"/>
          <p:nvPr/>
        </p:nvSpPr>
        <p:spPr>
          <a:xfrm>
            <a:off x="156380" y="3279122"/>
            <a:ext cx="2171690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Glide across the screen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FE1F28-BCB9-8548-B04F-51DAF3E57640}"/>
              </a:ext>
            </a:extLst>
          </p:cNvPr>
          <p:cNvSpPr txBox="1"/>
          <p:nvPr/>
        </p:nvSpPr>
        <p:spPr>
          <a:xfrm>
            <a:off x="2366939" y="3275721"/>
            <a:ext cx="235495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Flap the wings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15032-76B6-CF4E-8F6C-B39619C30240}"/>
              </a:ext>
            </a:extLst>
          </p:cNvPr>
          <p:cNvSpPr txBox="1"/>
          <p:nvPr/>
        </p:nvSpPr>
        <p:spPr>
          <a:xfrm>
            <a:off x="1117893" y="3659932"/>
            <a:ext cx="1311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 the starting point.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D63619-3C16-2D42-AE70-B24CF65E2654}"/>
              </a:ext>
            </a:extLst>
          </p:cNvPr>
          <p:cNvSpPr txBox="1"/>
          <p:nvPr/>
        </p:nvSpPr>
        <p:spPr>
          <a:xfrm>
            <a:off x="3323385" y="3904868"/>
            <a:ext cx="1392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one costume.</a:t>
            </a:r>
          </a:p>
        </p:txBody>
      </p:sp>
      <p:sp>
        <p:nvSpPr>
          <p:cNvPr id="47" name="Google Shape;565;p20">
            <a:extLst>
              <a:ext uri="{FF2B5EF4-FFF2-40B4-BE49-F238E27FC236}">
                <a16:creationId xmlns:a16="http://schemas.microsoft.com/office/drawing/2014/main" id="{34CE24E3-8AAF-B246-AC0B-FE22E274088D}"/>
              </a:ext>
            </a:extLst>
          </p:cNvPr>
          <p:cNvSpPr txBox="1"/>
          <p:nvPr/>
        </p:nvSpPr>
        <p:spPr>
          <a:xfrm>
            <a:off x="372270" y="5978120"/>
            <a:ext cx="2453173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>
              <a:spcBef>
                <a:spcPts val="865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FC3FAA-2335-4980-BF8A-2117348815BB}"/>
              </a:ext>
            </a:extLst>
          </p:cNvPr>
          <p:cNvGrpSpPr/>
          <p:nvPr/>
        </p:nvGrpSpPr>
        <p:grpSpPr>
          <a:xfrm>
            <a:off x="2700496" y="1590451"/>
            <a:ext cx="412750" cy="412751"/>
            <a:chOff x="3362829" y="1452757"/>
            <a:chExt cx="412750" cy="412751"/>
          </a:xfrm>
        </p:grpSpPr>
        <p:sp>
          <p:nvSpPr>
            <p:cNvPr id="48" name="object 23">
              <a:extLst>
                <a:ext uri="{FF2B5EF4-FFF2-40B4-BE49-F238E27FC236}">
                  <a16:creationId xmlns:a16="http://schemas.microsoft.com/office/drawing/2014/main" id="{CE812731-8CD7-4467-A73A-C461C7B72D65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4">
              <a:extLst>
                <a:ext uri="{FF2B5EF4-FFF2-40B4-BE49-F238E27FC236}">
                  <a16:creationId xmlns:a16="http://schemas.microsoft.com/office/drawing/2014/main" id="{35B2BD30-CACB-4C13-8EE8-F71CD709B0C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7EF3A4-5D98-4BAA-90A8-522868D0C2AB}"/>
              </a:ext>
            </a:extLst>
          </p:cNvPr>
          <p:cNvGrpSpPr/>
          <p:nvPr/>
        </p:nvGrpSpPr>
        <p:grpSpPr>
          <a:xfrm>
            <a:off x="508619" y="1589940"/>
            <a:ext cx="418434" cy="412750"/>
            <a:chOff x="1082678" y="1476917"/>
            <a:chExt cx="418434" cy="412750"/>
          </a:xfrm>
        </p:grpSpPr>
        <p:sp>
          <p:nvSpPr>
            <p:cNvPr id="51" name="object 26">
              <a:extLst>
                <a:ext uri="{FF2B5EF4-FFF2-40B4-BE49-F238E27FC236}">
                  <a16:creationId xmlns:a16="http://schemas.microsoft.com/office/drawing/2014/main" id="{BC6576E7-95A7-492B-BEA0-152FB4564AA9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7">
              <a:extLst>
                <a:ext uri="{FF2B5EF4-FFF2-40B4-BE49-F238E27FC236}">
                  <a16:creationId xmlns:a16="http://schemas.microsoft.com/office/drawing/2014/main" id="{FBF205A6-C60C-4323-9A81-5D5725352A93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4" name="Google Shape;574;p2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5" name="Google Shape;575;p2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6" name="Google Shape;576;p21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7" name="Google Shape;577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8" name="Google Shape;578;p2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9" name="Google Shape;579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0" name="Google Shape;580;p2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1" name="Google Shape;581;p21"/>
          <p:cNvSpPr txBox="1"/>
          <p:nvPr/>
        </p:nvSpPr>
        <p:spPr>
          <a:xfrm>
            <a:off x="1660662" y="1465263"/>
            <a:ext cx="1538605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character talk.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2" name="Google Shape;582;p21"/>
          <p:cNvSpPr txBox="1"/>
          <p:nvPr/>
        </p:nvSpPr>
        <p:spPr>
          <a:xfrm>
            <a:off x="2376519" y="6113589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83" name="Google Shape;583;p21"/>
          <p:cNvSpPr/>
          <p:nvPr/>
        </p:nvSpPr>
        <p:spPr>
          <a:xfrm>
            <a:off x="1289476" y="2053310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4" name="Google Shape;584;p21"/>
          <p:cNvSpPr/>
          <p:nvPr/>
        </p:nvSpPr>
        <p:spPr>
          <a:xfrm>
            <a:off x="1289463" y="20533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5" name="Google Shape;585;p21"/>
          <p:cNvSpPr/>
          <p:nvPr/>
        </p:nvSpPr>
        <p:spPr>
          <a:xfrm>
            <a:off x="1289476" y="3936046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6" name="Google Shape;586;p21"/>
          <p:cNvSpPr/>
          <p:nvPr/>
        </p:nvSpPr>
        <p:spPr>
          <a:xfrm>
            <a:off x="1289463" y="39360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7" name="Google Shape;587;p21"/>
          <p:cNvSpPr/>
          <p:nvPr/>
        </p:nvSpPr>
        <p:spPr>
          <a:xfrm>
            <a:off x="993893" y="4716079"/>
            <a:ext cx="88392" cy="1409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8" name="Google Shape;588;p21"/>
          <p:cNvSpPr/>
          <p:nvPr/>
        </p:nvSpPr>
        <p:spPr>
          <a:xfrm>
            <a:off x="1102329" y="4716078"/>
            <a:ext cx="65130" cy="141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9" name="Google Shape;589;p21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0" name="Google Shape;590;p21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1" name="Google Shape;591;p21"/>
          <p:cNvSpPr txBox="1">
            <a:spLocks noGrp="1"/>
          </p:cNvSpPr>
          <p:nvPr>
            <p:ph type="title"/>
          </p:nvPr>
        </p:nvSpPr>
        <p:spPr>
          <a:xfrm>
            <a:off x="284346" y="634727"/>
            <a:ext cx="42672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2800" dirty="0"/>
              <a:t>Talking Animation</a:t>
            </a:r>
            <a:endParaRPr sz="2800" dirty="0"/>
          </a:p>
        </p:txBody>
      </p:sp>
      <p:sp>
        <p:nvSpPr>
          <p:cNvPr id="21" name="Tekstvak 58">
            <a:extLst>
              <a:ext uri="{FF2B5EF4-FFF2-40B4-BE49-F238E27FC236}">
                <a16:creationId xmlns:a16="http://schemas.microsoft.com/office/drawing/2014/main" id="{C242E9B9-E7D0-476F-B993-C7D4A4DBE6B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E6AF00"/>
                </a:solidFill>
              </a:rPr>
              <a:t>yyyymmdd</a:t>
            </a:r>
            <a:endParaRPr lang="en-US" sz="600" dirty="0">
              <a:solidFill>
                <a:srgbClr val="E6AF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7" name="Google Shape;597;p22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8" name="Google Shape;598;p22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9" name="Google Shape;599;p22"/>
          <p:cNvSpPr/>
          <p:nvPr/>
        </p:nvSpPr>
        <p:spPr>
          <a:xfrm>
            <a:off x="0" y="1128712"/>
            <a:ext cx="4859338" cy="2152650"/>
          </a:xfrm>
          <a:custGeom>
            <a:avLst/>
            <a:gdLst/>
            <a:ahLst/>
            <a:cxnLst/>
            <a:rect l="l" t="t" r="r" b="b"/>
            <a:pathLst>
              <a:path w="4572000" h="2152650" extrusionOk="0">
                <a:moveTo>
                  <a:pt x="0" y="2152650"/>
                </a:moveTo>
                <a:lnTo>
                  <a:pt x="4572000" y="2152650"/>
                </a:lnTo>
                <a:lnTo>
                  <a:pt x="4572000" y="0"/>
                </a:lnTo>
                <a:lnTo>
                  <a:pt x="0" y="0"/>
                </a:lnTo>
                <a:lnTo>
                  <a:pt x="0" y="215265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0" name="Google Shape;600;p22"/>
          <p:cNvSpPr/>
          <p:nvPr/>
        </p:nvSpPr>
        <p:spPr>
          <a:xfrm>
            <a:off x="0" y="109173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1" name="Google Shape;601;p22"/>
          <p:cNvSpPr/>
          <p:nvPr/>
        </p:nvSpPr>
        <p:spPr>
          <a:xfrm>
            <a:off x="0" y="3281362"/>
            <a:ext cx="4859338" cy="2354580"/>
          </a:xfrm>
          <a:custGeom>
            <a:avLst/>
            <a:gdLst/>
            <a:ahLst/>
            <a:cxnLst/>
            <a:rect l="l" t="t" r="r" b="b"/>
            <a:pathLst>
              <a:path w="4572000" h="2354579" extrusionOk="0">
                <a:moveTo>
                  <a:pt x="0" y="2354326"/>
                </a:moveTo>
                <a:lnTo>
                  <a:pt x="4572000" y="2354326"/>
                </a:lnTo>
                <a:lnTo>
                  <a:pt x="4572000" y="0"/>
                </a:lnTo>
                <a:lnTo>
                  <a:pt x="0" y="0"/>
                </a:lnTo>
                <a:lnTo>
                  <a:pt x="0" y="235432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2" name="Google Shape;602;p22"/>
          <p:cNvSpPr/>
          <p:nvPr/>
        </p:nvSpPr>
        <p:spPr>
          <a:xfrm>
            <a:off x="0" y="32686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3" name="Google Shape;603;p22"/>
          <p:cNvSpPr/>
          <p:nvPr/>
        </p:nvSpPr>
        <p:spPr>
          <a:xfrm>
            <a:off x="0" y="5635689"/>
            <a:ext cx="4859338" cy="1168336"/>
          </a:xfrm>
          <a:custGeom>
            <a:avLst/>
            <a:gdLst/>
            <a:ahLst/>
            <a:cxnLst/>
            <a:rect l="l" t="t" r="r" b="b"/>
            <a:pathLst>
              <a:path w="4572000" h="967104" extrusionOk="0">
                <a:moveTo>
                  <a:pt x="0" y="966724"/>
                </a:moveTo>
                <a:lnTo>
                  <a:pt x="4572000" y="966724"/>
                </a:lnTo>
                <a:lnTo>
                  <a:pt x="4572000" y="0"/>
                </a:lnTo>
                <a:lnTo>
                  <a:pt x="0" y="0"/>
                </a:lnTo>
                <a:lnTo>
                  <a:pt x="0" y="966724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4" name="Google Shape;604;p22"/>
          <p:cNvSpPr/>
          <p:nvPr/>
        </p:nvSpPr>
        <p:spPr>
          <a:xfrm>
            <a:off x="0" y="562298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5" name="Google Shape;605;p22"/>
          <p:cNvSpPr/>
          <p:nvPr/>
        </p:nvSpPr>
        <p:spPr>
          <a:xfrm>
            <a:off x="1902619" y="1563051"/>
            <a:ext cx="0" cy="1573530"/>
          </a:xfrm>
          <a:custGeom>
            <a:avLst/>
            <a:gdLst/>
            <a:ahLst/>
            <a:cxnLst/>
            <a:rect l="l" t="t" r="r" b="b"/>
            <a:pathLst>
              <a:path w="120000" h="1573530" extrusionOk="0">
                <a:moveTo>
                  <a:pt x="0" y="0"/>
                </a:moveTo>
                <a:lnTo>
                  <a:pt x="0" y="1573415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8" name="Google Shape;608;p22"/>
          <p:cNvSpPr txBox="1"/>
          <p:nvPr/>
        </p:nvSpPr>
        <p:spPr>
          <a:xfrm>
            <a:off x="610849" y="2098991"/>
            <a:ext cx="9867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Penguin 2.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747647" y="23447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0" name="Google Shape;610;p22"/>
          <p:cNvSpPr/>
          <p:nvPr/>
        </p:nvSpPr>
        <p:spPr>
          <a:xfrm>
            <a:off x="868976" y="2391625"/>
            <a:ext cx="469812" cy="5298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1" name="Google Shape;611;p22"/>
          <p:cNvSpPr/>
          <p:nvPr/>
        </p:nvSpPr>
        <p:spPr>
          <a:xfrm>
            <a:off x="747647" y="23447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2" name="Google Shape;612;p22"/>
          <p:cNvSpPr txBox="1"/>
          <p:nvPr/>
        </p:nvSpPr>
        <p:spPr>
          <a:xfrm>
            <a:off x="905786" y="2892891"/>
            <a:ext cx="39814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Penguin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3" name="Google Shape;613;p22"/>
          <p:cNvSpPr txBox="1"/>
          <p:nvPr/>
        </p:nvSpPr>
        <p:spPr>
          <a:xfrm>
            <a:off x="3181509" y="1881384"/>
            <a:ext cx="121094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>
              <a:lnSpc>
                <a:spcPct val="1157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view the penguin’s other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4" name="Google Shape;614;p22"/>
          <p:cNvSpPr/>
          <p:nvPr/>
        </p:nvSpPr>
        <p:spPr>
          <a:xfrm>
            <a:off x="3200571" y="1638337"/>
            <a:ext cx="661746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5" name="Google Shape;615;p22"/>
          <p:cNvSpPr/>
          <p:nvPr/>
        </p:nvSpPr>
        <p:spPr>
          <a:xfrm>
            <a:off x="3200562" y="1638342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4" h="205739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6" name="Google Shape;616;p22"/>
          <p:cNvSpPr/>
          <p:nvPr/>
        </p:nvSpPr>
        <p:spPr>
          <a:xfrm>
            <a:off x="2210092" y="1642623"/>
            <a:ext cx="889000" cy="14161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7" name="Google Shape;617;p22"/>
          <p:cNvSpPr/>
          <p:nvPr/>
        </p:nvSpPr>
        <p:spPr>
          <a:xfrm>
            <a:off x="2210092" y="1642624"/>
            <a:ext cx="889000" cy="1416685"/>
          </a:xfrm>
          <a:custGeom>
            <a:avLst/>
            <a:gdLst/>
            <a:ahLst/>
            <a:cxnLst/>
            <a:rect l="l" t="t" r="r" b="b"/>
            <a:pathLst>
              <a:path w="889000" h="141668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339926"/>
                </a:lnTo>
                <a:lnTo>
                  <a:pt x="1190" y="1383979"/>
                </a:lnTo>
                <a:lnTo>
                  <a:pt x="9525" y="1406601"/>
                </a:lnTo>
                <a:lnTo>
                  <a:pt x="32146" y="1414935"/>
                </a:lnTo>
                <a:lnTo>
                  <a:pt x="76200" y="1416126"/>
                </a:lnTo>
                <a:lnTo>
                  <a:pt x="812800" y="1416126"/>
                </a:lnTo>
                <a:lnTo>
                  <a:pt x="856853" y="1414935"/>
                </a:lnTo>
                <a:lnTo>
                  <a:pt x="879475" y="1406601"/>
                </a:lnTo>
                <a:lnTo>
                  <a:pt x="887809" y="1383979"/>
                </a:lnTo>
                <a:lnTo>
                  <a:pt x="889000" y="1339926"/>
                </a:lnTo>
                <a:lnTo>
                  <a:pt x="889000" y="76200"/>
                </a:lnTo>
                <a:lnTo>
                  <a:pt x="887809" y="32146"/>
                </a:lnTo>
                <a:lnTo>
                  <a:pt x="879475" y="9525"/>
                </a:lnTo>
                <a:lnTo>
                  <a:pt x="856853" y="1190"/>
                </a:lnTo>
                <a:lnTo>
                  <a:pt x="812800" y="0"/>
                </a:lnTo>
                <a:lnTo>
                  <a:pt x="76200" y="0"/>
                </a:lnTo>
                <a:close/>
              </a:path>
            </a:pathLst>
          </a:custGeom>
          <a:noFill/>
          <a:ln w="190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8" name="Google Shape;618;p22"/>
          <p:cNvSpPr txBox="1">
            <a:spLocks noGrp="1"/>
          </p:cNvSpPr>
          <p:nvPr>
            <p:ph type="title"/>
          </p:nvPr>
        </p:nvSpPr>
        <p:spPr>
          <a:xfrm>
            <a:off x="359569" y="388606"/>
            <a:ext cx="4356100" cy="67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>
              <a:lnSpc>
                <a:spcPct val="117708"/>
              </a:lnSpc>
            </a:pPr>
            <a:r>
              <a:rPr lang="en-US" dirty="0"/>
              <a:t>Talking Animation</a:t>
            </a:r>
          </a:p>
          <a:p>
            <a:pPr marL="12700">
              <a:lnSpc>
                <a:spcPct val="114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143669" y="3396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0" name="Google Shape;620;p22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1" name="Google Shape;621;p22"/>
          <p:cNvSpPr/>
          <p:nvPr/>
        </p:nvSpPr>
        <p:spPr>
          <a:xfrm>
            <a:off x="379931" y="4303959"/>
            <a:ext cx="1537633" cy="74085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2" name="Google Shape;622;p22"/>
          <p:cNvSpPr txBox="1"/>
          <p:nvPr/>
        </p:nvSpPr>
        <p:spPr>
          <a:xfrm>
            <a:off x="689769" y="5108371"/>
            <a:ext cx="1275972" cy="46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character to say.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3" name="Google Shape;623;p22"/>
          <p:cNvSpPr/>
          <p:nvPr/>
        </p:nvSpPr>
        <p:spPr>
          <a:xfrm>
            <a:off x="847249" y="4897461"/>
            <a:ext cx="0" cy="232410"/>
          </a:xfrm>
          <a:custGeom>
            <a:avLst/>
            <a:gdLst/>
            <a:ahLst/>
            <a:cxnLst/>
            <a:rect l="l" t="t" r="r" b="b"/>
            <a:pathLst>
              <a:path w="120000" h="232410" extrusionOk="0">
                <a:moveTo>
                  <a:pt x="0" y="232295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4" name="Google Shape;624;p22"/>
          <p:cNvSpPr/>
          <p:nvPr/>
        </p:nvSpPr>
        <p:spPr>
          <a:xfrm>
            <a:off x="2048669" y="3831414"/>
            <a:ext cx="0" cy="1623060"/>
          </a:xfrm>
          <a:custGeom>
            <a:avLst/>
            <a:gdLst/>
            <a:ahLst/>
            <a:cxnLst/>
            <a:rect l="l" t="t" r="r" b="b"/>
            <a:pathLst>
              <a:path w="120000" h="1623060" extrusionOk="0">
                <a:moveTo>
                  <a:pt x="0" y="0"/>
                </a:moveTo>
                <a:lnTo>
                  <a:pt x="0" y="162306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5" name="Google Shape;625;p22"/>
          <p:cNvSpPr txBox="1"/>
          <p:nvPr/>
        </p:nvSpPr>
        <p:spPr>
          <a:xfrm>
            <a:off x="3420269" y="4332421"/>
            <a:ext cx="113919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one costume.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22"/>
          <p:cNvSpPr/>
          <p:nvPr/>
        </p:nvSpPr>
        <p:spPr>
          <a:xfrm>
            <a:off x="2196868" y="3921414"/>
            <a:ext cx="1605542" cy="14905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7" name="Google Shape;627;p22"/>
          <p:cNvSpPr txBox="1"/>
          <p:nvPr/>
        </p:nvSpPr>
        <p:spPr>
          <a:xfrm>
            <a:off x="3420270" y="4860741"/>
            <a:ext cx="8585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another.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8" name="Google Shape;628;p22"/>
          <p:cNvSpPr/>
          <p:nvPr/>
        </p:nvSpPr>
        <p:spPr>
          <a:xfrm>
            <a:off x="3699669" y="4497160"/>
            <a:ext cx="228600" cy="198755"/>
          </a:xfrm>
          <a:custGeom>
            <a:avLst/>
            <a:gdLst/>
            <a:ahLst/>
            <a:cxnLst/>
            <a:rect l="l" t="t" r="r" b="b"/>
            <a:pathLst>
              <a:path w="228600" h="198754" extrusionOk="0">
                <a:moveTo>
                  <a:pt x="228346" y="0"/>
                </a:moveTo>
                <a:lnTo>
                  <a:pt x="228346" y="198412"/>
                </a:lnTo>
                <a:lnTo>
                  <a:pt x="0" y="1984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9" name="Google Shape;629;p22"/>
          <p:cNvSpPr/>
          <p:nvPr/>
        </p:nvSpPr>
        <p:spPr>
          <a:xfrm>
            <a:off x="3699669" y="5017320"/>
            <a:ext cx="228600" cy="186055"/>
          </a:xfrm>
          <a:custGeom>
            <a:avLst/>
            <a:gdLst/>
            <a:ahLst/>
            <a:cxnLst/>
            <a:rect l="l" t="t" r="r" b="b"/>
            <a:pathLst>
              <a:path w="228600" h="186054" extrusionOk="0">
                <a:moveTo>
                  <a:pt x="228346" y="0"/>
                </a:moveTo>
                <a:lnTo>
                  <a:pt x="228346" y="185712"/>
                </a:lnTo>
                <a:lnTo>
                  <a:pt x="0" y="1857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0" name="Google Shape;630;p22"/>
          <p:cNvSpPr txBox="1"/>
          <p:nvPr/>
        </p:nvSpPr>
        <p:spPr>
          <a:xfrm>
            <a:off x="653564" y="3978362"/>
            <a:ext cx="1136748" cy="27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22"/>
          <p:cNvSpPr/>
          <p:nvPr/>
        </p:nvSpPr>
        <p:spPr>
          <a:xfrm>
            <a:off x="885298" y="3748621"/>
            <a:ext cx="560158" cy="2052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2" name="Google Shape;632;p22"/>
          <p:cNvSpPr/>
          <p:nvPr/>
        </p:nvSpPr>
        <p:spPr>
          <a:xfrm>
            <a:off x="885300" y="374863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3" name="Google Shape;633;p22"/>
          <p:cNvSpPr txBox="1"/>
          <p:nvPr/>
        </p:nvSpPr>
        <p:spPr>
          <a:xfrm>
            <a:off x="143669" y="5745820"/>
            <a:ext cx="4572000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>
              <a:tabLst>
                <a:tab pos="625475" algn="l"/>
              </a:tabLst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634" name="Google Shape;634;p22"/>
          <p:cNvSpPr/>
          <p:nvPr/>
        </p:nvSpPr>
        <p:spPr>
          <a:xfrm>
            <a:off x="2993935" y="6024562"/>
            <a:ext cx="488442" cy="2603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5" name="Google Shape;635;p22"/>
          <p:cNvSpPr/>
          <p:nvPr/>
        </p:nvSpPr>
        <p:spPr>
          <a:xfrm>
            <a:off x="2993935" y="6024562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5"/>
                </a:lnTo>
                <a:lnTo>
                  <a:pt x="0" y="174625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50"/>
                </a:lnTo>
                <a:lnTo>
                  <a:pt x="402717" y="260350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5"/>
                </a:lnTo>
                <a:lnTo>
                  <a:pt x="488442" y="85725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36" name="Google Shape;636;p22"/>
          <p:cNvSpPr/>
          <p:nvPr/>
        </p:nvSpPr>
        <p:spPr>
          <a:xfrm>
            <a:off x="2795804" y="615397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120000" extrusionOk="0">
                <a:moveTo>
                  <a:pt x="0" y="0"/>
                </a:moveTo>
                <a:lnTo>
                  <a:pt x="25146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" name="Google Shape;633;p22">
            <a:extLst>
              <a:ext uri="{FF2B5EF4-FFF2-40B4-BE49-F238E27FC236}">
                <a16:creationId xmlns:a16="http://schemas.microsoft.com/office/drawing/2014/main" id="{6DEE7A24-A0B7-E54B-8FF0-87A423E15E13}"/>
              </a:ext>
            </a:extLst>
          </p:cNvPr>
          <p:cNvSpPr txBox="1"/>
          <p:nvPr/>
        </p:nvSpPr>
        <p:spPr>
          <a:xfrm>
            <a:off x="143670" y="5982484"/>
            <a:ext cx="2669333" cy="48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>
              <a:spcBef>
                <a:spcPts val="865"/>
              </a:spcBef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595454-EB85-4D47-8C23-3C48B78AC010}"/>
              </a:ext>
            </a:extLst>
          </p:cNvPr>
          <p:cNvGrpSpPr/>
          <p:nvPr/>
        </p:nvGrpSpPr>
        <p:grpSpPr>
          <a:xfrm>
            <a:off x="942371" y="1608233"/>
            <a:ext cx="412750" cy="412751"/>
            <a:chOff x="3362829" y="1452757"/>
            <a:chExt cx="412750" cy="412751"/>
          </a:xfrm>
        </p:grpSpPr>
        <p:sp>
          <p:nvSpPr>
            <p:cNvPr id="45" name="object 23">
              <a:extLst>
                <a:ext uri="{FF2B5EF4-FFF2-40B4-BE49-F238E27FC236}">
                  <a16:creationId xmlns:a16="http://schemas.microsoft.com/office/drawing/2014/main" id="{F348EC2D-AFFC-4E97-B1AD-AC1142DF9C7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4">
              <a:extLst>
                <a:ext uri="{FF2B5EF4-FFF2-40B4-BE49-F238E27FC236}">
                  <a16:creationId xmlns:a16="http://schemas.microsoft.com/office/drawing/2014/main" id="{41FACFFB-6DE8-452B-89F1-81B3A82C54D1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2" name="Google Shape;642;p2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3" name="Google Shape;643;p23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4" name="Google Shape;644;p23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" name="Google Shape;645;p2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6" name="Google Shape;646;p2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7" name="Google Shape;647;p2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8" name="Google Shape;648;p2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49" name="Google Shape;649;p23"/>
          <p:cNvSpPr txBox="1"/>
          <p:nvPr/>
        </p:nvSpPr>
        <p:spPr>
          <a:xfrm>
            <a:off x="867570" y="1305242"/>
            <a:ext cx="31367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Edit a sprite’s costumes to create your own animation.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0" name="Google Shape;650;p23"/>
          <p:cNvSpPr txBox="1"/>
          <p:nvPr/>
        </p:nvSpPr>
        <p:spPr>
          <a:xfrm>
            <a:off x="2376519" y="6125164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1" name="Google Shape;651;p23"/>
          <p:cNvSpPr/>
          <p:nvPr/>
        </p:nvSpPr>
        <p:spPr>
          <a:xfrm>
            <a:off x="1289476" y="2053310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2" name="Google Shape;652;p23"/>
          <p:cNvSpPr/>
          <p:nvPr/>
        </p:nvSpPr>
        <p:spPr>
          <a:xfrm>
            <a:off x="1289463" y="20533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3" name="Google Shape;653;p23"/>
          <p:cNvSpPr/>
          <p:nvPr/>
        </p:nvSpPr>
        <p:spPr>
          <a:xfrm>
            <a:off x="1289464" y="3948746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4" name="Google Shape;654;p23"/>
          <p:cNvSpPr/>
          <p:nvPr/>
        </p:nvSpPr>
        <p:spPr>
          <a:xfrm>
            <a:off x="1289463" y="39487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5" name="Google Shape;655;p23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6" name="Google Shape;656;p23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57" name="Google Shape;657;p23"/>
          <p:cNvSpPr txBox="1">
            <a:spLocks noGrp="1"/>
          </p:cNvSpPr>
          <p:nvPr>
            <p:ph type="title"/>
          </p:nvPr>
        </p:nvSpPr>
        <p:spPr>
          <a:xfrm>
            <a:off x="378131" y="635135"/>
            <a:ext cx="4126523" cy="43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dirty="0"/>
              <a:t>Draw an Animation</a:t>
            </a:r>
            <a:endParaRPr dirty="0"/>
          </a:p>
        </p:txBody>
      </p:sp>
      <p:sp>
        <p:nvSpPr>
          <p:cNvPr id="19" name="Tekstvak 58">
            <a:extLst>
              <a:ext uri="{FF2B5EF4-FFF2-40B4-BE49-F238E27FC236}">
                <a16:creationId xmlns:a16="http://schemas.microsoft.com/office/drawing/2014/main" id="{8AE50CB4-EECF-4A74-BE70-D4870EEA6087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E6AF00"/>
                </a:solidFill>
              </a:rPr>
              <a:t>yyyymmdd</a:t>
            </a:r>
            <a:endParaRPr lang="en-US" sz="600" dirty="0">
              <a:solidFill>
                <a:srgbClr val="E6A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4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3" name="Google Shape;663;p24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4" name="Google Shape;664;p24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5" name="Google Shape;665;p24"/>
          <p:cNvSpPr/>
          <p:nvPr/>
        </p:nvSpPr>
        <p:spPr>
          <a:xfrm>
            <a:off x="0" y="1128712"/>
            <a:ext cx="4859338" cy="3657600"/>
          </a:xfrm>
          <a:custGeom>
            <a:avLst/>
            <a:gdLst/>
            <a:ahLst/>
            <a:cxnLst/>
            <a:rect l="l" t="t" r="r" b="b"/>
            <a:pathLst>
              <a:path w="4572000" h="3657600" extrusionOk="0">
                <a:moveTo>
                  <a:pt x="0" y="3657600"/>
                </a:moveTo>
                <a:lnTo>
                  <a:pt x="4572000" y="3657600"/>
                </a:lnTo>
                <a:lnTo>
                  <a:pt x="457200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6" name="Google Shape;666;p24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7" name="Google Shape;667;p24"/>
          <p:cNvSpPr/>
          <p:nvPr/>
        </p:nvSpPr>
        <p:spPr>
          <a:xfrm>
            <a:off x="0" y="4786311"/>
            <a:ext cx="2823369" cy="2017713"/>
          </a:xfrm>
          <a:custGeom>
            <a:avLst/>
            <a:gdLst/>
            <a:ahLst/>
            <a:cxnLst/>
            <a:rect l="l" t="t" r="r" b="b"/>
            <a:pathLst>
              <a:path w="2679700" h="1816100" extrusionOk="0">
                <a:moveTo>
                  <a:pt x="0" y="1816100"/>
                </a:moveTo>
                <a:lnTo>
                  <a:pt x="2679700" y="1816100"/>
                </a:lnTo>
                <a:lnTo>
                  <a:pt x="26797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8" name="Google Shape;668;p24"/>
          <p:cNvSpPr/>
          <p:nvPr/>
        </p:nvSpPr>
        <p:spPr>
          <a:xfrm>
            <a:off x="0" y="4786312"/>
            <a:ext cx="4859338" cy="0"/>
          </a:xfrm>
          <a:custGeom>
            <a:avLst/>
            <a:gdLst/>
            <a:ahLst/>
            <a:cxnLst/>
            <a:rect l="l" t="t" r="r" b="b"/>
            <a:pathLst>
              <a:path w="4572000" h="120000" extrusionOk="0">
                <a:moveTo>
                  <a:pt x="457200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69" name="Google Shape;669;p24"/>
          <p:cNvSpPr/>
          <p:nvPr/>
        </p:nvSpPr>
        <p:spPr>
          <a:xfrm>
            <a:off x="1273969" y="1592262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0" name="Google Shape;670;p24"/>
          <p:cNvSpPr/>
          <p:nvPr/>
        </p:nvSpPr>
        <p:spPr>
          <a:xfrm>
            <a:off x="381795" y="2505084"/>
            <a:ext cx="712469" cy="7124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1" name="Google Shape;671;p24"/>
          <p:cNvSpPr/>
          <p:nvPr/>
        </p:nvSpPr>
        <p:spPr>
          <a:xfrm>
            <a:off x="381794" y="250508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2" name="Google Shape;672;p24"/>
          <p:cNvSpPr txBox="1"/>
          <p:nvPr/>
        </p:nvSpPr>
        <p:spPr>
          <a:xfrm>
            <a:off x="623382" y="3040537"/>
            <a:ext cx="22987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Frog</a:t>
            </a:r>
            <a:endParaRPr sz="8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392589" y="2075617"/>
            <a:ext cx="69913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indent="13969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6" name="Google Shape;676;p24"/>
          <p:cNvSpPr/>
          <p:nvPr/>
        </p:nvSpPr>
        <p:spPr>
          <a:xfrm>
            <a:off x="1820665" y="1591144"/>
            <a:ext cx="661758" cy="2052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7" name="Google Shape;677;p24"/>
          <p:cNvSpPr/>
          <p:nvPr/>
        </p:nvSpPr>
        <p:spPr>
          <a:xfrm>
            <a:off x="1820661" y="1591155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8" name="Google Shape;678;p24"/>
          <p:cNvSpPr/>
          <p:nvPr/>
        </p:nvSpPr>
        <p:spPr>
          <a:xfrm>
            <a:off x="1456213" y="2088050"/>
            <a:ext cx="1390650" cy="8953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79" name="Google Shape;679;p24"/>
          <p:cNvSpPr/>
          <p:nvPr/>
        </p:nvSpPr>
        <p:spPr>
          <a:xfrm>
            <a:off x="1456213" y="2088050"/>
            <a:ext cx="1390650" cy="895350"/>
          </a:xfrm>
          <a:custGeom>
            <a:avLst/>
            <a:gdLst/>
            <a:ahLst/>
            <a:cxnLst/>
            <a:rect l="l" t="t" r="r" b="b"/>
            <a:pathLst>
              <a:path w="13906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314450" y="895350"/>
                </a:lnTo>
                <a:lnTo>
                  <a:pt x="1358503" y="894159"/>
                </a:lnTo>
                <a:lnTo>
                  <a:pt x="1381125" y="885825"/>
                </a:lnTo>
                <a:lnTo>
                  <a:pt x="1389459" y="863203"/>
                </a:lnTo>
                <a:lnTo>
                  <a:pt x="1390650" y="819150"/>
                </a:lnTo>
                <a:lnTo>
                  <a:pt x="1390650" y="76200"/>
                </a:lnTo>
                <a:lnTo>
                  <a:pt x="1389459" y="32146"/>
                </a:lnTo>
                <a:lnTo>
                  <a:pt x="1381125" y="9525"/>
                </a:lnTo>
                <a:lnTo>
                  <a:pt x="1358503" y="1190"/>
                </a:lnTo>
                <a:lnTo>
                  <a:pt x="13144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0" name="Google Shape;680;p24"/>
          <p:cNvSpPr/>
          <p:nvPr/>
        </p:nvSpPr>
        <p:spPr>
          <a:xfrm>
            <a:off x="2591506" y="2793665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1" name="Google Shape;681;p24"/>
          <p:cNvSpPr/>
          <p:nvPr/>
        </p:nvSpPr>
        <p:spPr>
          <a:xfrm>
            <a:off x="3026569" y="1592262"/>
            <a:ext cx="0" cy="1892300"/>
          </a:xfrm>
          <a:custGeom>
            <a:avLst/>
            <a:gdLst/>
            <a:ahLst/>
            <a:cxnLst/>
            <a:rect l="l" t="t" r="r" b="b"/>
            <a:pathLst>
              <a:path w="120000" h="1892300" extrusionOk="0">
                <a:moveTo>
                  <a:pt x="0" y="0"/>
                </a:moveTo>
                <a:lnTo>
                  <a:pt x="0" y="18923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2" name="Google Shape;682;p24"/>
          <p:cNvSpPr txBox="1"/>
          <p:nvPr/>
        </p:nvSpPr>
        <p:spPr>
          <a:xfrm>
            <a:off x="3178969" y="1688351"/>
            <a:ext cx="124333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Now you should have two identical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3" name="Google Shape;683;p24"/>
          <p:cNvSpPr/>
          <p:nvPr/>
        </p:nvSpPr>
        <p:spPr>
          <a:xfrm>
            <a:off x="3201194" y="2088050"/>
            <a:ext cx="1276350" cy="8953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4" name="Google Shape;684;p24"/>
          <p:cNvSpPr/>
          <p:nvPr/>
        </p:nvSpPr>
        <p:spPr>
          <a:xfrm>
            <a:off x="3201194" y="2088050"/>
            <a:ext cx="1276350" cy="895350"/>
          </a:xfrm>
          <a:custGeom>
            <a:avLst/>
            <a:gdLst/>
            <a:ahLst/>
            <a:cxnLst/>
            <a:rect l="l" t="t" r="r" b="b"/>
            <a:pathLst>
              <a:path w="1276350" h="8953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819150"/>
                </a:lnTo>
                <a:lnTo>
                  <a:pt x="1190" y="863203"/>
                </a:lnTo>
                <a:lnTo>
                  <a:pt x="9525" y="885825"/>
                </a:lnTo>
                <a:lnTo>
                  <a:pt x="32146" y="894159"/>
                </a:lnTo>
                <a:lnTo>
                  <a:pt x="76200" y="895350"/>
                </a:lnTo>
                <a:lnTo>
                  <a:pt x="1200150" y="895350"/>
                </a:lnTo>
                <a:lnTo>
                  <a:pt x="1244203" y="894159"/>
                </a:lnTo>
                <a:lnTo>
                  <a:pt x="1266825" y="885825"/>
                </a:lnTo>
                <a:lnTo>
                  <a:pt x="1275159" y="863203"/>
                </a:lnTo>
                <a:lnTo>
                  <a:pt x="1276350" y="819150"/>
                </a:lnTo>
                <a:lnTo>
                  <a:pt x="1276350" y="76200"/>
                </a:lnTo>
                <a:lnTo>
                  <a:pt x="1275159" y="32146"/>
                </a:lnTo>
                <a:lnTo>
                  <a:pt x="1266825" y="9525"/>
                </a:lnTo>
                <a:lnTo>
                  <a:pt x="1244203" y="1190"/>
                </a:lnTo>
                <a:lnTo>
                  <a:pt x="1200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5" name="Google Shape;685;p24"/>
          <p:cNvSpPr/>
          <p:nvPr/>
        </p:nvSpPr>
        <p:spPr>
          <a:xfrm>
            <a:off x="3521196" y="2785273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6" name="Google Shape;686;p24"/>
          <p:cNvSpPr/>
          <p:nvPr/>
        </p:nvSpPr>
        <p:spPr>
          <a:xfrm>
            <a:off x="378619" y="3643312"/>
            <a:ext cx="4102100" cy="0"/>
          </a:xfrm>
          <a:custGeom>
            <a:avLst/>
            <a:gdLst/>
            <a:ahLst/>
            <a:cxnLst/>
            <a:rect l="l" t="t" r="r" b="b"/>
            <a:pathLst>
              <a:path w="4102100" h="120000" extrusionOk="0">
                <a:moveTo>
                  <a:pt x="0" y="0"/>
                </a:moveTo>
                <a:lnTo>
                  <a:pt x="4102100" y="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7" name="Google Shape;687;p24"/>
          <p:cNvSpPr txBox="1"/>
          <p:nvPr/>
        </p:nvSpPr>
        <p:spPr>
          <a:xfrm>
            <a:off x="359570" y="3740483"/>
            <a:ext cx="60388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25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2700">
              <a:spcBef>
                <a:spcPts val="120"/>
              </a:spcBef>
            </a:pP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1433988" y="3740483"/>
            <a:ext cx="147066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a part of the costume to squeeze or stretch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0" name="Google Shape;690;p24"/>
          <p:cNvSpPr/>
          <p:nvPr/>
        </p:nvSpPr>
        <p:spPr>
          <a:xfrm>
            <a:off x="1456213" y="4164217"/>
            <a:ext cx="638810" cy="4409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1" name="Google Shape;691;p24"/>
          <p:cNvSpPr/>
          <p:nvPr/>
        </p:nvSpPr>
        <p:spPr>
          <a:xfrm>
            <a:off x="1456213" y="4164218"/>
            <a:ext cx="638810" cy="441325"/>
          </a:xfrm>
          <a:custGeom>
            <a:avLst/>
            <a:gdLst/>
            <a:ahLst/>
            <a:cxnLst/>
            <a:rect l="l" t="t" r="r" b="b"/>
            <a:pathLst>
              <a:path w="638810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562610" y="440994"/>
                </a:lnTo>
                <a:lnTo>
                  <a:pt x="606663" y="439804"/>
                </a:lnTo>
                <a:lnTo>
                  <a:pt x="629285" y="431469"/>
                </a:lnTo>
                <a:lnTo>
                  <a:pt x="637619" y="408847"/>
                </a:lnTo>
                <a:lnTo>
                  <a:pt x="638810" y="364794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2" name="Google Shape;692;p24"/>
          <p:cNvSpPr/>
          <p:nvPr/>
        </p:nvSpPr>
        <p:spPr>
          <a:xfrm>
            <a:off x="3431115" y="4164217"/>
            <a:ext cx="447751" cy="44003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3" name="Google Shape;693;p24"/>
          <p:cNvSpPr/>
          <p:nvPr/>
        </p:nvSpPr>
        <p:spPr>
          <a:xfrm>
            <a:off x="3431114" y="4164217"/>
            <a:ext cx="448310" cy="440054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4" name="Google Shape;694;p24"/>
          <p:cNvSpPr/>
          <p:nvPr/>
        </p:nvSpPr>
        <p:spPr>
          <a:xfrm>
            <a:off x="4017093" y="4164218"/>
            <a:ext cx="447751" cy="44003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5" name="Google Shape;695;p24"/>
          <p:cNvSpPr/>
          <p:nvPr/>
        </p:nvSpPr>
        <p:spPr>
          <a:xfrm>
            <a:off x="4017093" y="4164218"/>
            <a:ext cx="448309" cy="440055"/>
          </a:xfrm>
          <a:custGeom>
            <a:avLst/>
            <a:gdLst/>
            <a:ahLst/>
            <a:cxnLst/>
            <a:rect l="l" t="t" r="r" b="b"/>
            <a:pathLst>
              <a:path w="4483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371551" y="440029"/>
                </a:lnTo>
                <a:lnTo>
                  <a:pt x="415604" y="438838"/>
                </a:lnTo>
                <a:lnTo>
                  <a:pt x="438226" y="430504"/>
                </a:lnTo>
                <a:lnTo>
                  <a:pt x="446560" y="407882"/>
                </a:lnTo>
                <a:lnTo>
                  <a:pt x="447751" y="363829"/>
                </a:lnTo>
                <a:lnTo>
                  <a:pt x="447751" y="76199"/>
                </a:lnTo>
                <a:lnTo>
                  <a:pt x="446560" y="32146"/>
                </a:lnTo>
                <a:lnTo>
                  <a:pt x="438226" y="9524"/>
                </a:lnTo>
                <a:lnTo>
                  <a:pt x="415604" y="1190"/>
                </a:lnTo>
                <a:lnTo>
                  <a:pt x="371551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6" name="Google Shape;696;p24"/>
          <p:cNvSpPr/>
          <p:nvPr/>
        </p:nvSpPr>
        <p:spPr>
          <a:xfrm>
            <a:off x="4323835" y="4461909"/>
            <a:ext cx="102565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7" name="Google Shape;697;p24"/>
          <p:cNvSpPr txBox="1"/>
          <p:nvPr/>
        </p:nvSpPr>
        <p:spPr>
          <a:xfrm>
            <a:off x="1578770" y="5769633"/>
            <a:ext cx="82232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next costume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to animate your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2238455" y="4164218"/>
            <a:ext cx="638812" cy="44003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99" name="Google Shape;699;p24"/>
          <p:cNvSpPr/>
          <p:nvPr/>
        </p:nvSpPr>
        <p:spPr>
          <a:xfrm>
            <a:off x="2238455" y="4164218"/>
            <a:ext cx="638810" cy="440055"/>
          </a:xfrm>
          <a:custGeom>
            <a:avLst/>
            <a:gdLst/>
            <a:ahLst/>
            <a:cxnLst/>
            <a:rect l="l" t="t" r="r" b="b"/>
            <a:pathLst>
              <a:path w="638810" h="440054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3829"/>
                </a:lnTo>
                <a:lnTo>
                  <a:pt x="1190" y="407882"/>
                </a:lnTo>
                <a:lnTo>
                  <a:pt x="9525" y="430504"/>
                </a:lnTo>
                <a:lnTo>
                  <a:pt x="32146" y="438838"/>
                </a:lnTo>
                <a:lnTo>
                  <a:pt x="76200" y="440029"/>
                </a:lnTo>
                <a:lnTo>
                  <a:pt x="562610" y="440029"/>
                </a:lnTo>
                <a:lnTo>
                  <a:pt x="606663" y="438838"/>
                </a:lnTo>
                <a:lnTo>
                  <a:pt x="629285" y="430504"/>
                </a:lnTo>
                <a:lnTo>
                  <a:pt x="637619" y="407882"/>
                </a:lnTo>
                <a:lnTo>
                  <a:pt x="638810" y="363829"/>
                </a:lnTo>
                <a:lnTo>
                  <a:pt x="638810" y="76199"/>
                </a:lnTo>
                <a:lnTo>
                  <a:pt x="637619" y="32146"/>
                </a:lnTo>
                <a:lnTo>
                  <a:pt x="629285" y="9524"/>
                </a:lnTo>
                <a:lnTo>
                  <a:pt x="606663" y="1190"/>
                </a:lnTo>
                <a:lnTo>
                  <a:pt x="56261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0" name="Google Shape;700;p24"/>
          <p:cNvSpPr/>
          <p:nvPr/>
        </p:nvSpPr>
        <p:spPr>
          <a:xfrm>
            <a:off x="2611318" y="4373400"/>
            <a:ext cx="102565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1" name="Google Shape;701;p24"/>
          <p:cNvSpPr/>
          <p:nvPr/>
        </p:nvSpPr>
        <p:spPr>
          <a:xfrm>
            <a:off x="2823368" y="4786311"/>
            <a:ext cx="2035969" cy="2008479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0" y="1816100"/>
                </a:moveTo>
                <a:lnTo>
                  <a:pt x="1892300" y="1816100"/>
                </a:lnTo>
                <a:lnTo>
                  <a:pt x="1892300" y="0"/>
                </a:lnTo>
                <a:lnTo>
                  <a:pt x="0" y="0"/>
                </a:lnTo>
                <a:lnTo>
                  <a:pt x="0" y="18161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2" name="Google Shape;702;p24"/>
          <p:cNvSpPr/>
          <p:nvPr/>
        </p:nvSpPr>
        <p:spPr>
          <a:xfrm>
            <a:off x="2823369" y="4786312"/>
            <a:ext cx="1892300" cy="1816100"/>
          </a:xfrm>
          <a:custGeom>
            <a:avLst/>
            <a:gdLst/>
            <a:ahLst/>
            <a:cxnLst/>
            <a:rect l="l" t="t" r="r" b="b"/>
            <a:pathLst>
              <a:path w="1892300" h="1816100" extrusionOk="0">
                <a:moveTo>
                  <a:pt x="1892300" y="0"/>
                </a:moveTo>
                <a:lnTo>
                  <a:pt x="0" y="0"/>
                </a:lnTo>
                <a:lnTo>
                  <a:pt x="0" y="181610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3" name="Google Shape;703;p24"/>
          <p:cNvSpPr txBox="1"/>
          <p:nvPr/>
        </p:nvSpPr>
        <p:spPr>
          <a:xfrm>
            <a:off x="2846863" y="4894920"/>
            <a:ext cx="1868806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3275694" y="5761391"/>
            <a:ext cx="101155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indent="11113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1433989" y="3043872"/>
            <a:ext cx="139382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(on a Mac, control-click) a costume to duplicate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6" name="Google Shape;706;p24"/>
          <p:cNvSpPr txBox="1"/>
          <p:nvPr/>
        </p:nvSpPr>
        <p:spPr>
          <a:xfrm>
            <a:off x="1433989" y="1852816"/>
            <a:ext cx="124269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7" name="Google Shape;707;p24"/>
          <p:cNvSpPr txBox="1"/>
          <p:nvPr/>
        </p:nvSpPr>
        <p:spPr>
          <a:xfrm>
            <a:off x="3178969" y="3043872"/>
            <a:ext cx="130937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a costume to select and edit it.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8" name="Google Shape;708;p24"/>
          <p:cNvSpPr/>
          <p:nvPr/>
        </p:nvSpPr>
        <p:spPr>
          <a:xfrm>
            <a:off x="3536728" y="5337478"/>
            <a:ext cx="488400" cy="260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09" name="Google Shape;709;p24"/>
          <p:cNvSpPr/>
          <p:nvPr/>
        </p:nvSpPr>
        <p:spPr>
          <a:xfrm>
            <a:off x="3536728" y="5337478"/>
            <a:ext cx="488950" cy="260350"/>
          </a:xfrm>
          <a:custGeom>
            <a:avLst/>
            <a:gdLst/>
            <a:ahLst/>
            <a:cxnLst/>
            <a:rect l="l" t="t" r="r" b="b"/>
            <a:pathLst>
              <a:path w="488950" h="260350" extrusionOk="0">
                <a:moveTo>
                  <a:pt x="85725" y="0"/>
                </a:moveTo>
                <a:lnTo>
                  <a:pt x="59819" y="3859"/>
                </a:lnTo>
                <a:lnTo>
                  <a:pt x="31742" y="17435"/>
                </a:lnTo>
                <a:lnTo>
                  <a:pt x="9224" y="43725"/>
                </a:lnTo>
                <a:lnTo>
                  <a:pt x="0" y="85724"/>
                </a:lnTo>
                <a:lnTo>
                  <a:pt x="0" y="174624"/>
                </a:lnTo>
                <a:lnTo>
                  <a:pt x="3859" y="200530"/>
                </a:lnTo>
                <a:lnTo>
                  <a:pt x="17435" y="228607"/>
                </a:lnTo>
                <a:lnTo>
                  <a:pt x="43725" y="251125"/>
                </a:lnTo>
                <a:lnTo>
                  <a:pt x="85725" y="260349"/>
                </a:lnTo>
                <a:lnTo>
                  <a:pt x="402717" y="260349"/>
                </a:lnTo>
                <a:lnTo>
                  <a:pt x="428622" y="256490"/>
                </a:lnTo>
                <a:lnTo>
                  <a:pt x="456699" y="242914"/>
                </a:lnTo>
                <a:lnTo>
                  <a:pt x="479217" y="216624"/>
                </a:lnTo>
                <a:lnTo>
                  <a:pt x="488442" y="174624"/>
                </a:lnTo>
                <a:lnTo>
                  <a:pt x="488442" y="85724"/>
                </a:lnTo>
                <a:lnTo>
                  <a:pt x="484582" y="59819"/>
                </a:lnTo>
                <a:lnTo>
                  <a:pt x="471006" y="31742"/>
                </a:lnTo>
                <a:lnTo>
                  <a:pt x="444716" y="9224"/>
                </a:lnTo>
                <a:lnTo>
                  <a:pt x="402717" y="0"/>
                </a:lnTo>
                <a:lnTo>
                  <a:pt x="8572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0" name="Google Shape;710;p24"/>
          <p:cNvSpPr/>
          <p:nvPr/>
        </p:nvSpPr>
        <p:spPr>
          <a:xfrm>
            <a:off x="3256445" y="4081436"/>
            <a:ext cx="309879" cy="439966"/>
          </a:xfrm>
          <a:custGeom>
            <a:avLst/>
            <a:gdLst/>
            <a:ahLst/>
            <a:cxnLst/>
            <a:rect l="l" t="t" r="r" b="b"/>
            <a:pathLst>
              <a:path w="309879" h="435610" extrusionOk="0">
                <a:moveTo>
                  <a:pt x="0" y="0"/>
                </a:moveTo>
                <a:lnTo>
                  <a:pt x="0" y="435356"/>
                </a:lnTo>
                <a:lnTo>
                  <a:pt x="309880" y="435356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1" name="Google Shape;711;p24"/>
          <p:cNvSpPr txBox="1">
            <a:spLocks noGrp="1"/>
          </p:cNvSpPr>
          <p:nvPr>
            <p:ph type="title"/>
          </p:nvPr>
        </p:nvSpPr>
        <p:spPr>
          <a:xfrm>
            <a:off x="359569" y="404993"/>
            <a:ext cx="4356100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500" rIns="0" bIns="0" anchor="t" anchorCtr="0">
            <a:noAutofit/>
          </a:bodyPr>
          <a:lstStyle/>
          <a:p>
            <a:pPr marL="12700"/>
            <a:r>
              <a:rPr lang="en-US" dirty="0"/>
              <a:t>Draw an Animation</a:t>
            </a:r>
            <a:endParaRPr dirty="0"/>
          </a:p>
          <a:p>
            <a:pPr marL="12700">
              <a:spcBef>
                <a:spcPts val="14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2" name="Google Shape;712;p24"/>
          <p:cNvSpPr txBox="1"/>
          <p:nvPr/>
        </p:nvSpPr>
        <p:spPr>
          <a:xfrm>
            <a:off x="143669" y="4894920"/>
            <a:ext cx="26797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3" name="Google Shape;713;p24"/>
          <p:cNvSpPr txBox="1"/>
          <p:nvPr/>
        </p:nvSpPr>
        <p:spPr>
          <a:xfrm>
            <a:off x="143670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4" name="Google Shape;714;p24"/>
          <p:cNvSpPr/>
          <p:nvPr/>
        </p:nvSpPr>
        <p:spPr>
          <a:xfrm>
            <a:off x="381795" y="4164217"/>
            <a:ext cx="712469" cy="44099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5" name="Google Shape;715;p24"/>
          <p:cNvSpPr/>
          <p:nvPr/>
        </p:nvSpPr>
        <p:spPr>
          <a:xfrm>
            <a:off x="381794" y="4164218"/>
            <a:ext cx="712470" cy="441325"/>
          </a:xfrm>
          <a:custGeom>
            <a:avLst/>
            <a:gdLst/>
            <a:ahLst/>
            <a:cxnLst/>
            <a:rect l="l" t="t" r="r" b="b"/>
            <a:pathLst>
              <a:path w="712469" h="441325" extrusionOk="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64794"/>
                </a:lnTo>
                <a:lnTo>
                  <a:pt x="1190" y="408847"/>
                </a:lnTo>
                <a:lnTo>
                  <a:pt x="9525" y="431469"/>
                </a:lnTo>
                <a:lnTo>
                  <a:pt x="32146" y="439804"/>
                </a:lnTo>
                <a:lnTo>
                  <a:pt x="76200" y="440994"/>
                </a:lnTo>
                <a:lnTo>
                  <a:pt x="636270" y="440994"/>
                </a:lnTo>
                <a:lnTo>
                  <a:pt x="680323" y="439804"/>
                </a:lnTo>
                <a:lnTo>
                  <a:pt x="702945" y="431469"/>
                </a:lnTo>
                <a:lnTo>
                  <a:pt x="711279" y="408847"/>
                </a:lnTo>
                <a:lnTo>
                  <a:pt x="712470" y="364794"/>
                </a:lnTo>
                <a:lnTo>
                  <a:pt x="712470" y="76199"/>
                </a:lnTo>
                <a:lnTo>
                  <a:pt x="711279" y="32146"/>
                </a:lnTo>
                <a:lnTo>
                  <a:pt x="702945" y="9524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6" name="Google Shape;716;p24"/>
          <p:cNvSpPr/>
          <p:nvPr/>
        </p:nvSpPr>
        <p:spPr>
          <a:xfrm>
            <a:off x="529355" y="4086112"/>
            <a:ext cx="0" cy="147955"/>
          </a:xfrm>
          <a:custGeom>
            <a:avLst/>
            <a:gdLst/>
            <a:ahLst/>
            <a:cxnLst/>
            <a:rect l="l" t="t" r="r" b="b"/>
            <a:pathLst>
              <a:path w="120000" h="147954" extrusionOk="0">
                <a:moveTo>
                  <a:pt x="0" y="0"/>
                </a:moveTo>
                <a:lnTo>
                  <a:pt x="0" y="14761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7" name="Google Shape;717;p24"/>
          <p:cNvSpPr/>
          <p:nvPr/>
        </p:nvSpPr>
        <p:spPr>
          <a:xfrm>
            <a:off x="392590" y="5188609"/>
            <a:ext cx="1046645" cy="118045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8" name="Google Shape;718;p24"/>
          <p:cNvSpPr/>
          <p:nvPr/>
        </p:nvSpPr>
        <p:spPr>
          <a:xfrm>
            <a:off x="1423201" y="5922663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120000" extrusionOk="0">
                <a:moveTo>
                  <a:pt x="0" y="0"/>
                </a:moveTo>
                <a:lnTo>
                  <a:pt x="122212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19" name="Google Shape;719;p24"/>
          <p:cNvSpPr/>
          <p:nvPr/>
        </p:nvSpPr>
        <p:spPr>
          <a:xfrm>
            <a:off x="1019969" y="5677433"/>
            <a:ext cx="398780" cy="501015"/>
          </a:xfrm>
          <a:custGeom>
            <a:avLst/>
            <a:gdLst/>
            <a:ahLst/>
            <a:cxnLst/>
            <a:rect l="l" t="t" r="r" b="b"/>
            <a:pathLst>
              <a:path w="398780" h="501014" extrusionOk="0">
                <a:moveTo>
                  <a:pt x="0" y="0"/>
                </a:moveTo>
                <a:lnTo>
                  <a:pt x="398157" y="0"/>
                </a:lnTo>
                <a:lnTo>
                  <a:pt x="398157" y="500621"/>
                </a:lnTo>
                <a:lnTo>
                  <a:pt x="0" y="500621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0" name="Google Shape;720;p24"/>
          <p:cNvSpPr txBox="1"/>
          <p:nvPr/>
        </p:nvSpPr>
        <p:spPr>
          <a:xfrm>
            <a:off x="1578769" y="5424692"/>
            <a:ext cx="1046644" cy="23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tab.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24"/>
          <p:cNvSpPr/>
          <p:nvPr/>
        </p:nvSpPr>
        <p:spPr>
          <a:xfrm>
            <a:off x="1597831" y="5194960"/>
            <a:ext cx="560146" cy="20521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722" name="Google Shape;722;p24"/>
          <p:cNvSpPr/>
          <p:nvPr/>
        </p:nvSpPr>
        <p:spPr>
          <a:xfrm>
            <a:off x="1597822" y="5194962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89" name="Google Shape;689;p24"/>
          <p:cNvSpPr txBox="1"/>
          <p:nvPr/>
        </p:nvSpPr>
        <p:spPr>
          <a:xfrm>
            <a:off x="3153569" y="3740487"/>
            <a:ext cx="147066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the handle to rotate an object you’ve selected.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1C239A3-B26E-4ECB-887C-81A7B8E6CC72}"/>
              </a:ext>
            </a:extLst>
          </p:cNvPr>
          <p:cNvGrpSpPr/>
          <p:nvPr/>
        </p:nvGrpSpPr>
        <p:grpSpPr>
          <a:xfrm>
            <a:off x="541516" y="1591319"/>
            <a:ext cx="412750" cy="412751"/>
            <a:chOff x="3362829" y="1452757"/>
            <a:chExt cx="412750" cy="412751"/>
          </a:xfrm>
        </p:grpSpPr>
        <p:sp>
          <p:nvSpPr>
            <p:cNvPr id="63" name="object 23">
              <a:extLst>
                <a:ext uri="{FF2B5EF4-FFF2-40B4-BE49-F238E27FC236}">
                  <a16:creationId xmlns:a16="http://schemas.microsoft.com/office/drawing/2014/main" id="{9F89192E-359D-4F4F-B891-889840E5C34F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71F222C3-9748-48E1-9F64-B3C9E23BD07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0" y="5962585"/>
            <a:ext cx="4859338" cy="841440"/>
          </a:xfrm>
          <a:custGeom>
            <a:avLst/>
            <a:gdLst/>
            <a:ahLst/>
            <a:cxnLst/>
            <a:rect l="l" t="t" r="r" b="b"/>
            <a:pathLst>
              <a:path w="4572000" h="640079" extrusionOk="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 extrusionOk="0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 extrusionOk="0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 extrusionOk="0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 extrusionOk="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 extrusionOk="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 extrusionOk="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 extrusionOk="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7" name="Google Shape;97;p8"/>
          <p:cNvSpPr/>
          <p:nvPr/>
        </p:nvSpPr>
        <p:spPr>
          <a:xfrm>
            <a:off x="2219771" y="5575511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 extrusionOk="0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 extrusionOk="0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 extrusionOk="0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 extrusionOk="0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 extrusionOk="0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 extrusionOk="0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8" name="Google Shape;98;p8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 extrusionOk="0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 extrusionOk="0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9" name="Google Shape;99;p8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 extrusionOk="0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 extrusionOk="0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0" name="Google Shape;100;p8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 extrusionOk="0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 extrusionOk="0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1" name="Google Shape;101;p8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 extrusionOk="0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 extrusionOk="0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 extrusionOk="0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 extrusionOk="0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 extrusionOk="0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 extrusionOk="0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 extrusionOk="0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 extrusionOk="0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 extrusionOk="0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 extrusionOk="0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 extrusionOk="0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 extrusionOk="0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 extrusionOk="0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2" name="Google Shape;102;p8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 extrusionOk="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 extrusionOk="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 extrusionOk="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 extrusionOk="0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 extrusionOk="0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4" name="Google Shape;104;p8"/>
          <p:cNvSpPr/>
          <p:nvPr/>
        </p:nvSpPr>
        <p:spPr>
          <a:xfrm>
            <a:off x="1633095" y="5866895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 extrusionOk="0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 extrusionOk="0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 extrusionOk="0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 extrusionOk="0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 extrusionOk="0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 extrusionOk="0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 extrusionOk="0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 extrusionOk="0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 extrusionOk="0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 extrusionOk="0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 extrusionOk="0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 extrusionOk="0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 extrusionOk="0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 extrusionOk="0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 extrusionOk="0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 extrusionOk="0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 extrusionOk="0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 extrusionOk="0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 extrusionOk="0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 extrusionOk="0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5" name="Google Shape;105;p8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 extrusionOk="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 extrusionOk="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 extrusionOk="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 extrusionOk="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 extrusionOk="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 extrusionOk="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6" name="Google Shape;106;p8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7" name="Google Shape;107;p8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 extrusionOk="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 extrusionOk="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8" name="Google Shape;108;p8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 extrusionOk="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 extrusionOk="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09" name="Google Shape;109;p8"/>
          <p:cNvSpPr/>
          <p:nvPr/>
        </p:nvSpPr>
        <p:spPr>
          <a:xfrm>
            <a:off x="347142" y="2968006"/>
            <a:ext cx="4367986" cy="3634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0" name="Google Shape;110;p8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 extrusionOk="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 extrusionOk="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 extrusionOk="0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 extrusionOk="0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2" name="Google Shape;112;p8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 extrusionOk="0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3" name="Google Shape;113;p8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 extrusionOk="0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 extrusionOk="0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 extrusionOk="0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 extrusionOk="0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 extrusionOk="0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 extrusionOk="0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 extrusionOk="0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 extrusionOk="0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 extrusionOk="0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 extrusionOk="0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 extrusionOk="0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 extrusionOk="0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 extrusionOk="0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 extrusionOk="0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 extrusionOk="0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 extrusionOk="0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 extrusionOk="0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 extrusionOk="0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 extrusionOk="0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4" name="Google Shape;114;p8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 extrusionOk="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 extrusionOk="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5" name="Google Shape;115;p8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 extrusionOk="0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 extrusionOk="0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6" name="Google Shape;116;p8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 extrusionOk="0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7" name="Google Shape;117;p8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8" name="Google Shape;118;p8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9" name="Google Shape;119;p8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 extrusionOk="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 extrusionOk="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 extrusionOk="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0" name="Google Shape;120;p8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 extrusionOk="0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FFC40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1" name="Google Shape;121;p8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2" name="Google Shape;122;p8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761238" y="2131663"/>
            <a:ext cx="3367243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84810" indent="0"/>
            <a:r>
              <a:rPr lang="en-US" dirty="0"/>
              <a:t>Try these cards in any order:</a:t>
            </a:r>
            <a:endParaRPr dirty="0"/>
          </a:p>
          <a:p>
            <a:pPr marL="291465" indent="0"/>
            <a:endParaRPr sz="18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42594" indent="-138429"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Move with Arrow Keys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Make a Character Jump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Switch Poses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Glide from Point to Point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Flying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36244" indent="-13207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Talking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42594" indent="-138429">
              <a:spcBef>
                <a:spcPts val="840"/>
              </a:spcBef>
              <a:buClr>
                <a:srgbClr val="FFFFFF"/>
              </a:buClr>
              <a:buSzPts val="1800"/>
              <a:buFont typeface="Roboto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Draw an Animation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323418" y="1059690"/>
            <a:ext cx="4273354" cy="85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</a:pPr>
            <a:r>
              <a:rPr lang="en-US" dirty="0"/>
              <a:t>Animate a Character Cards</a:t>
            </a:r>
            <a:endParaRPr dirty="0"/>
          </a:p>
        </p:txBody>
      </p:sp>
      <p:sp>
        <p:nvSpPr>
          <p:cNvPr id="125" name="Google Shape;125;p8"/>
          <p:cNvSpPr/>
          <p:nvPr/>
        </p:nvSpPr>
        <p:spPr>
          <a:xfrm>
            <a:off x="2080259" y="6091697"/>
            <a:ext cx="694902" cy="259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6" name="Google Shape;126;p8"/>
          <p:cNvSpPr txBox="1"/>
          <p:nvPr/>
        </p:nvSpPr>
        <p:spPr>
          <a:xfrm>
            <a:off x="598964" y="6129337"/>
            <a:ext cx="91503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" name="Google Shape;72;p7">
            <a:extLst>
              <a:ext uri="{FF2B5EF4-FFF2-40B4-BE49-F238E27FC236}">
                <a16:creationId xmlns:a16="http://schemas.microsoft.com/office/drawing/2014/main" id="{6D7CECE6-9454-4397-A41D-30724A05F6DF}"/>
              </a:ext>
            </a:extLst>
          </p:cNvPr>
          <p:cNvSpPr txBox="1"/>
          <p:nvPr/>
        </p:nvSpPr>
        <p:spPr>
          <a:xfrm>
            <a:off x="2902098" y="6156449"/>
            <a:ext cx="1412508" cy="20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r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8 cards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/>
          <p:nvPr/>
        </p:nvSpPr>
        <p:spPr>
          <a:xfrm>
            <a:off x="0" y="0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3" name="Google Shape;133;p9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4" name="Google Shape;134;p9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5" name="Google Shape;135;p9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6" name="Google Shape;136;p9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143669" y="439180"/>
            <a:ext cx="4572000" cy="77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algn="ctr">
              <a:lnSpc>
                <a:spcPct val="108333"/>
              </a:lnSpc>
            </a:pPr>
            <a:r>
              <a:rPr lang="en-US" dirty="0"/>
              <a:t>Move with Arrow Keys</a:t>
            </a:r>
            <a:endParaRPr dirty="0"/>
          </a:p>
        </p:txBody>
      </p:sp>
      <p:sp>
        <p:nvSpPr>
          <p:cNvPr id="138" name="Google Shape;138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9" name="Google Shape;139;p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0" name="Google Shape;140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1" name="Google Shape;141;p9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3" name="Google Shape;143;p9"/>
          <p:cNvSpPr txBox="1"/>
          <p:nvPr/>
        </p:nvSpPr>
        <p:spPr>
          <a:xfrm>
            <a:off x="2364796" y="6125312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1301667" y="2042629"/>
            <a:ext cx="2280412" cy="17190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6" name="Google Shape;146;p9"/>
          <p:cNvSpPr/>
          <p:nvPr/>
        </p:nvSpPr>
        <p:spPr>
          <a:xfrm>
            <a:off x="1301667" y="204262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7" name="Google Shape;147;p9"/>
          <p:cNvSpPr/>
          <p:nvPr/>
        </p:nvSpPr>
        <p:spPr>
          <a:xfrm>
            <a:off x="981863" y="4676892"/>
            <a:ext cx="204584" cy="2219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8" name="Google Shape;148;p9"/>
          <p:cNvSpPr/>
          <p:nvPr/>
        </p:nvSpPr>
        <p:spPr>
          <a:xfrm>
            <a:off x="981862" y="2782052"/>
            <a:ext cx="204584" cy="2219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9" name="Google Shape;149;p9"/>
          <p:cNvSpPr/>
          <p:nvPr/>
        </p:nvSpPr>
        <p:spPr>
          <a:xfrm>
            <a:off x="1298876" y="3933817"/>
            <a:ext cx="2285999" cy="17213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0" name="Google Shape;150;p9"/>
          <p:cNvSpPr/>
          <p:nvPr/>
        </p:nvSpPr>
        <p:spPr>
          <a:xfrm>
            <a:off x="1298873" y="3933812"/>
            <a:ext cx="2286000" cy="1721485"/>
          </a:xfrm>
          <a:custGeom>
            <a:avLst/>
            <a:gdLst/>
            <a:ahLst/>
            <a:cxnLst/>
            <a:rect l="l" t="t" r="r" b="b"/>
            <a:pathLst>
              <a:path w="2286000" h="1721485" extrusionOk="0">
                <a:moveTo>
                  <a:pt x="0" y="1721357"/>
                </a:moveTo>
                <a:lnTo>
                  <a:pt x="2286000" y="1721357"/>
                </a:lnTo>
                <a:lnTo>
                  <a:pt x="2286000" y="0"/>
                </a:lnTo>
                <a:lnTo>
                  <a:pt x="0" y="0"/>
                </a:lnTo>
                <a:lnTo>
                  <a:pt x="0" y="1721357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A528C-0884-AB47-A71E-A1FCF7F913D3}"/>
              </a:ext>
            </a:extLst>
          </p:cNvPr>
          <p:cNvSpPr txBox="1"/>
          <p:nvPr/>
        </p:nvSpPr>
        <p:spPr>
          <a:xfrm>
            <a:off x="849560" y="1379139"/>
            <a:ext cx="315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 the arrow keys to move your </a:t>
            </a:r>
            <a:b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character around.</a:t>
            </a:r>
          </a:p>
        </p:txBody>
      </p:sp>
      <p:sp>
        <p:nvSpPr>
          <p:cNvPr id="21" name="Tekstvak 58">
            <a:extLst>
              <a:ext uri="{FF2B5EF4-FFF2-40B4-BE49-F238E27FC236}">
                <a16:creationId xmlns:a16="http://schemas.microsoft.com/office/drawing/2014/main" id="{0B7AA96C-1BCB-4D41-8588-339B21CB1BAB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E6AF00"/>
                </a:solidFill>
              </a:rPr>
              <a:t>yyyymmdd</a:t>
            </a:r>
            <a:endParaRPr lang="en-US" sz="600" dirty="0">
              <a:solidFill>
                <a:srgbClr val="E6A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6" name="Google Shape;156;p10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7" name="Google Shape;157;p10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8" name="Google Shape;158;p10"/>
          <p:cNvSpPr/>
          <p:nvPr/>
        </p:nvSpPr>
        <p:spPr>
          <a:xfrm>
            <a:off x="0" y="1128712"/>
            <a:ext cx="4859338" cy="1638300"/>
          </a:xfrm>
          <a:custGeom>
            <a:avLst/>
            <a:gdLst/>
            <a:ahLst/>
            <a:cxnLst/>
            <a:rect l="l" t="t" r="r" b="b"/>
            <a:pathLst>
              <a:path w="4572000" h="1638300" extrusionOk="0">
                <a:moveTo>
                  <a:pt x="0" y="1638287"/>
                </a:moveTo>
                <a:lnTo>
                  <a:pt x="4572000" y="1638287"/>
                </a:lnTo>
                <a:lnTo>
                  <a:pt x="4572000" y="0"/>
                </a:lnTo>
                <a:lnTo>
                  <a:pt x="0" y="0"/>
                </a:lnTo>
                <a:lnTo>
                  <a:pt x="0" y="1638287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9" name="Google Shape;159;p10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0" name="Google Shape;160;p10"/>
          <p:cNvSpPr/>
          <p:nvPr/>
        </p:nvSpPr>
        <p:spPr>
          <a:xfrm>
            <a:off x="0" y="2767000"/>
            <a:ext cx="4859338" cy="2858135"/>
          </a:xfrm>
          <a:custGeom>
            <a:avLst/>
            <a:gdLst/>
            <a:ahLst/>
            <a:cxnLst/>
            <a:rect l="l" t="t" r="r" b="b"/>
            <a:pathLst>
              <a:path w="4572000" h="2858135" extrusionOk="0">
                <a:moveTo>
                  <a:pt x="0" y="2857512"/>
                </a:moveTo>
                <a:lnTo>
                  <a:pt x="4572000" y="2857512"/>
                </a:lnTo>
                <a:lnTo>
                  <a:pt x="4572000" y="0"/>
                </a:lnTo>
                <a:lnTo>
                  <a:pt x="0" y="0"/>
                </a:lnTo>
                <a:lnTo>
                  <a:pt x="0" y="2857512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1" name="Google Shape;161;p10"/>
          <p:cNvSpPr/>
          <p:nvPr/>
        </p:nvSpPr>
        <p:spPr>
          <a:xfrm>
            <a:off x="0" y="27543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2" name="Google Shape;162;p10"/>
          <p:cNvSpPr/>
          <p:nvPr/>
        </p:nvSpPr>
        <p:spPr>
          <a:xfrm>
            <a:off x="0" y="5624511"/>
            <a:ext cx="4859338" cy="1179513"/>
          </a:xfrm>
          <a:custGeom>
            <a:avLst/>
            <a:gdLst/>
            <a:ahLst/>
            <a:cxnLst/>
            <a:rect l="l" t="t" r="r" b="b"/>
            <a:pathLst>
              <a:path w="4572000" h="977900" extrusionOk="0">
                <a:moveTo>
                  <a:pt x="0" y="977900"/>
                </a:moveTo>
                <a:lnTo>
                  <a:pt x="4572000" y="977900"/>
                </a:lnTo>
                <a:lnTo>
                  <a:pt x="4572000" y="0"/>
                </a:lnTo>
                <a:lnTo>
                  <a:pt x="0" y="0"/>
                </a:lnTo>
                <a:lnTo>
                  <a:pt x="0" y="9779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3" name="Google Shape;163;p10"/>
          <p:cNvSpPr/>
          <p:nvPr/>
        </p:nvSpPr>
        <p:spPr>
          <a:xfrm>
            <a:off x="0" y="56118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4" name="Google Shape;164;p10"/>
          <p:cNvSpPr/>
          <p:nvPr/>
        </p:nvSpPr>
        <p:spPr>
          <a:xfrm>
            <a:off x="372269" y="4519967"/>
            <a:ext cx="1511160" cy="7159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5" name="Google Shape;165;p10"/>
          <p:cNvSpPr/>
          <p:nvPr/>
        </p:nvSpPr>
        <p:spPr>
          <a:xfrm>
            <a:off x="372270" y="3699256"/>
            <a:ext cx="1585607" cy="7159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359570" y="263941"/>
            <a:ext cx="4125503" cy="74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200" rIns="0" bIns="0" anchor="t" anchorCtr="0">
            <a:noAutofit/>
          </a:bodyPr>
          <a:lstStyle/>
          <a:p>
            <a:r>
              <a:rPr lang="en-US" dirty="0"/>
              <a:t>Move with Arrow Keys</a:t>
            </a:r>
            <a:endParaRPr dirty="0"/>
          </a:p>
          <a:p>
            <a:pPr marL="12700">
              <a:spcBef>
                <a:spcPts val="475"/>
              </a:spcBef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429669" y="1629092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9" name="Google Shape;169;p10"/>
          <p:cNvSpPr txBox="1"/>
          <p:nvPr/>
        </p:nvSpPr>
        <p:spPr>
          <a:xfrm>
            <a:off x="2564320" y="2298497"/>
            <a:ext cx="104013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15176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3" name="Google Shape;173;p10"/>
          <p:cNvSpPr/>
          <p:nvPr/>
        </p:nvSpPr>
        <p:spPr>
          <a:xfrm>
            <a:off x="1517695" y="1760538"/>
            <a:ext cx="712457" cy="54133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4" name="Google Shape;174;p10"/>
          <p:cNvSpPr/>
          <p:nvPr/>
        </p:nvSpPr>
        <p:spPr>
          <a:xfrm>
            <a:off x="15176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75" name="Google Shape;175;p10"/>
          <p:cNvSpPr txBox="1"/>
          <p:nvPr/>
        </p:nvSpPr>
        <p:spPr>
          <a:xfrm>
            <a:off x="1699444" y="2311866"/>
            <a:ext cx="375285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Soccer 2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359570" y="2286951"/>
            <a:ext cx="108272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indent="634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0" name="Google Shape;180;p10"/>
          <p:cNvSpPr/>
          <p:nvPr/>
        </p:nvSpPr>
        <p:spPr>
          <a:xfrm>
            <a:off x="3925538" y="1798198"/>
            <a:ext cx="391540" cy="50775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1" name="Google Shape;181;p10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2" name="Google Shape;182;p10"/>
          <p:cNvSpPr txBox="1"/>
          <p:nvPr/>
        </p:nvSpPr>
        <p:spPr>
          <a:xfrm>
            <a:off x="3851451" y="2311866"/>
            <a:ext cx="54102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Pico Walking</a:t>
            </a:r>
            <a:endParaRPr sz="7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2429669" y="3661091"/>
            <a:ext cx="0" cy="1816100"/>
          </a:xfrm>
          <a:custGeom>
            <a:avLst/>
            <a:gdLst/>
            <a:ahLst/>
            <a:cxnLst/>
            <a:rect l="l" t="t" r="r" b="b"/>
            <a:pathLst>
              <a:path w="120000" h="1816100" extrusionOk="0">
                <a:moveTo>
                  <a:pt x="0" y="0"/>
                </a:moveTo>
                <a:lnTo>
                  <a:pt x="0" y="18155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4" name="Google Shape;184;p10"/>
          <p:cNvSpPr txBox="1"/>
          <p:nvPr/>
        </p:nvSpPr>
        <p:spPr>
          <a:xfrm>
            <a:off x="359569" y="3205162"/>
            <a:ext cx="133987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x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43670" y="2784838"/>
            <a:ext cx="4571999" cy="39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62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359569" y="3421062"/>
            <a:ext cx="1870582" cy="21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Move your character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side to side.	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4276794" y="4816842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94624" y="249770"/>
                </a:moveTo>
                <a:lnTo>
                  <a:pt x="13458" y="249770"/>
                </a:lnTo>
                <a:lnTo>
                  <a:pt x="5691" y="252140"/>
                </a:lnTo>
                <a:lnTo>
                  <a:pt x="914" y="258000"/>
                </a:lnTo>
                <a:lnTo>
                  <a:pt x="0" y="265480"/>
                </a:lnTo>
                <a:lnTo>
                  <a:pt x="3819" y="272707"/>
                </a:lnTo>
                <a:lnTo>
                  <a:pt x="99895" y="368769"/>
                </a:lnTo>
                <a:lnTo>
                  <a:pt x="108200" y="368769"/>
                </a:lnTo>
                <a:lnTo>
                  <a:pt x="204263" y="272707"/>
                </a:lnTo>
                <a:lnTo>
                  <a:pt x="208088" y="265480"/>
                </a:lnTo>
                <a:lnTo>
                  <a:pt x="207173" y="258000"/>
                </a:lnTo>
                <a:lnTo>
                  <a:pt x="202393" y="252140"/>
                </a:lnTo>
                <a:lnTo>
                  <a:pt x="194624" y="249770"/>
                </a:lnTo>
                <a:close/>
              </a:path>
              <a:path w="208279" h="368935" extrusionOk="0">
                <a:moveTo>
                  <a:pt x="104543" y="0"/>
                </a:moveTo>
                <a:lnTo>
                  <a:pt x="97167" y="1489"/>
                </a:lnTo>
                <a:lnTo>
                  <a:pt x="91144" y="5549"/>
                </a:lnTo>
                <a:lnTo>
                  <a:pt x="87083" y="11572"/>
                </a:lnTo>
                <a:lnTo>
                  <a:pt x="85594" y="18948"/>
                </a:lnTo>
                <a:lnTo>
                  <a:pt x="85594" y="19240"/>
                </a:lnTo>
                <a:lnTo>
                  <a:pt x="67903" y="249770"/>
                </a:lnTo>
                <a:lnTo>
                  <a:pt x="141182" y="249770"/>
                </a:lnTo>
                <a:lnTo>
                  <a:pt x="123479" y="19240"/>
                </a:lnTo>
                <a:lnTo>
                  <a:pt x="123491" y="18948"/>
                </a:lnTo>
                <a:lnTo>
                  <a:pt x="122002" y="11572"/>
                </a:lnTo>
                <a:lnTo>
                  <a:pt x="117941" y="5549"/>
                </a:lnTo>
                <a:lnTo>
                  <a:pt x="111918" y="1489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8" name="Google Shape;188;p10"/>
          <p:cNvSpPr/>
          <p:nvPr/>
        </p:nvSpPr>
        <p:spPr>
          <a:xfrm>
            <a:off x="4276795" y="3982915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 extrusionOk="0">
                <a:moveTo>
                  <a:pt x="140184" y="118998"/>
                </a:moveTo>
                <a:lnTo>
                  <a:pt x="66905" y="118998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89"/>
                </a:lnTo>
                <a:lnTo>
                  <a:pt x="90146" y="363208"/>
                </a:lnTo>
                <a:lnTo>
                  <a:pt x="96169" y="367268"/>
                </a:lnTo>
                <a:lnTo>
                  <a:pt x="103545" y="368757"/>
                </a:lnTo>
                <a:lnTo>
                  <a:pt x="110920" y="367268"/>
                </a:lnTo>
                <a:lnTo>
                  <a:pt x="116943" y="363208"/>
                </a:lnTo>
                <a:lnTo>
                  <a:pt x="121004" y="357189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8"/>
                </a:lnTo>
                <a:close/>
              </a:path>
              <a:path w="208279" h="368935" extrusionOk="0">
                <a:moveTo>
                  <a:pt x="108206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8"/>
                </a:lnTo>
                <a:lnTo>
                  <a:pt x="194629" y="118998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206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89" name="Google Shape;189;p10"/>
          <p:cNvSpPr/>
          <p:nvPr/>
        </p:nvSpPr>
        <p:spPr>
          <a:xfrm>
            <a:off x="2686787" y="3700269"/>
            <a:ext cx="1503273" cy="7138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0" name="Google Shape;190;p10"/>
          <p:cNvSpPr/>
          <p:nvPr/>
        </p:nvSpPr>
        <p:spPr>
          <a:xfrm>
            <a:off x="2686794" y="4524984"/>
            <a:ext cx="1563087" cy="69615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1" name="Google Shape;191;p10"/>
          <p:cNvSpPr txBox="1"/>
          <p:nvPr/>
        </p:nvSpPr>
        <p:spPr>
          <a:xfrm>
            <a:off x="2674086" y="5301083"/>
            <a:ext cx="172212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down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359570" y="5273299"/>
            <a:ext cx="1612265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move </a:t>
            </a:r>
            <a:r>
              <a:rPr lang="en-US" sz="900" i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left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043465" y="5096401"/>
            <a:ext cx="0" cy="187325"/>
          </a:xfrm>
          <a:custGeom>
            <a:avLst/>
            <a:gdLst/>
            <a:ahLst/>
            <a:cxnLst/>
            <a:rect l="l" t="t" r="r" b="b"/>
            <a:pathLst>
              <a:path w="120000" h="187325" extrusionOk="0">
                <a:moveTo>
                  <a:pt x="0" y="0"/>
                </a:moveTo>
                <a:lnTo>
                  <a:pt x="0" y="187147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4" name="Google Shape;194;p10"/>
          <p:cNvSpPr/>
          <p:nvPr/>
        </p:nvSpPr>
        <p:spPr>
          <a:xfrm>
            <a:off x="1486260" y="4143677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 extrusionOk="0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 extrusionOk="0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5" name="Google Shape;195;p10"/>
          <p:cNvSpPr/>
          <p:nvPr/>
        </p:nvSpPr>
        <p:spPr>
          <a:xfrm>
            <a:off x="1484939" y="4971615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 extrusionOk="0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 extrusionOk="0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 extrusionOk="0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6" name="Google Shape;196;p10"/>
          <p:cNvSpPr/>
          <p:nvPr/>
        </p:nvSpPr>
        <p:spPr>
          <a:xfrm>
            <a:off x="3338226" y="5089390"/>
            <a:ext cx="0" cy="195580"/>
          </a:xfrm>
          <a:custGeom>
            <a:avLst/>
            <a:gdLst/>
            <a:ahLst/>
            <a:cxnLst/>
            <a:rect l="l" t="t" r="r" b="b"/>
            <a:pathLst>
              <a:path w="120000" h="195579" extrusionOk="0">
                <a:moveTo>
                  <a:pt x="0" y="0"/>
                </a:moveTo>
                <a:lnTo>
                  <a:pt x="0" y="195402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7" name="Google Shape;197;p10"/>
          <p:cNvSpPr txBox="1"/>
          <p:nvPr/>
        </p:nvSpPr>
        <p:spPr>
          <a:xfrm>
            <a:off x="143669" y="5725223"/>
            <a:ext cx="4572000" cy="23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</a:p>
        </p:txBody>
      </p:sp>
      <p:sp>
        <p:nvSpPr>
          <p:cNvPr id="198" name="Google Shape;198;p10"/>
          <p:cNvSpPr/>
          <p:nvPr/>
        </p:nvSpPr>
        <p:spPr>
          <a:xfrm>
            <a:off x="1077461" y="5898792"/>
            <a:ext cx="204584" cy="22191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9" name="Google Shape;199;p10"/>
          <p:cNvSpPr/>
          <p:nvPr/>
        </p:nvSpPr>
        <p:spPr>
          <a:xfrm>
            <a:off x="1077461" y="6144701"/>
            <a:ext cx="204584" cy="22191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0" name="Google Shape;200;p10"/>
          <p:cNvSpPr/>
          <p:nvPr/>
        </p:nvSpPr>
        <p:spPr>
          <a:xfrm>
            <a:off x="1306102" y="6144701"/>
            <a:ext cx="204584" cy="22191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1" name="Google Shape;201;p10"/>
          <p:cNvSpPr/>
          <p:nvPr/>
        </p:nvSpPr>
        <p:spPr>
          <a:xfrm>
            <a:off x="848819" y="6144701"/>
            <a:ext cx="204584" cy="22191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F3FEE-5C23-734E-B0FE-F79A8B96F6D1}"/>
              </a:ext>
            </a:extLst>
          </p:cNvPr>
          <p:cNvSpPr txBox="1"/>
          <p:nvPr/>
        </p:nvSpPr>
        <p:spPr>
          <a:xfrm>
            <a:off x="2592394" y="3421062"/>
            <a:ext cx="20977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Move your character </a:t>
            </a:r>
            <a:r>
              <a:rPr lang="en-US" sz="900" i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up and down.</a:t>
            </a:r>
          </a:p>
        </p:txBody>
      </p:sp>
      <p:sp>
        <p:nvSpPr>
          <p:cNvPr id="51" name="Google Shape;197;p10">
            <a:extLst>
              <a:ext uri="{FF2B5EF4-FFF2-40B4-BE49-F238E27FC236}">
                <a16:creationId xmlns:a16="http://schemas.microsoft.com/office/drawing/2014/main" id="{F1FF158C-D907-E24D-A038-6DC4736FF329}"/>
              </a:ext>
            </a:extLst>
          </p:cNvPr>
          <p:cNvSpPr txBox="1"/>
          <p:nvPr/>
        </p:nvSpPr>
        <p:spPr>
          <a:xfrm>
            <a:off x="1679244" y="5886394"/>
            <a:ext cx="2435860" cy="47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775" rIns="0" bIns="0" anchor="t" anchorCtr="0">
            <a:noAutofit/>
          </a:bodyPr>
          <a:lstStyle/>
          <a:p>
            <a:pPr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 to move your character around.</a:t>
            </a:r>
            <a:endParaRPr lang="en-US"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" name="Google Shape;184;p10">
            <a:extLst>
              <a:ext uri="{FF2B5EF4-FFF2-40B4-BE49-F238E27FC236}">
                <a16:creationId xmlns:a16="http://schemas.microsoft.com/office/drawing/2014/main" id="{FFDA1AED-A654-402D-AF1F-8A2F112C116D}"/>
              </a:ext>
            </a:extLst>
          </p:cNvPr>
          <p:cNvSpPr txBox="1"/>
          <p:nvPr/>
        </p:nvSpPr>
        <p:spPr>
          <a:xfrm>
            <a:off x="2668289" y="3228609"/>
            <a:ext cx="133987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 dirty="0">
                <a:solidFill>
                  <a:srgbClr val="00A1CB"/>
                </a:solidFill>
                <a:latin typeface="Roboto"/>
                <a:ea typeface="Roboto"/>
                <a:cs typeface="Roboto"/>
                <a:sym typeface="Roboto"/>
              </a:rPr>
              <a:t>Change y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7BF9DFB-17F0-4BD2-9B36-46AECCCC5405}"/>
              </a:ext>
            </a:extLst>
          </p:cNvPr>
          <p:cNvGrpSpPr/>
          <p:nvPr/>
        </p:nvGrpSpPr>
        <p:grpSpPr>
          <a:xfrm>
            <a:off x="2878010" y="1745742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F474510C-FC22-475F-A30A-B589F851B04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4">
              <a:extLst>
                <a:ext uri="{FF2B5EF4-FFF2-40B4-BE49-F238E27FC236}">
                  <a16:creationId xmlns:a16="http://schemas.microsoft.com/office/drawing/2014/main" id="{07C9EDEF-F53A-4002-A4A5-C3D28085481C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8CC9EAA-EE6A-4F04-B9B8-34A680654800}"/>
              </a:ext>
            </a:extLst>
          </p:cNvPr>
          <p:cNvGrpSpPr/>
          <p:nvPr/>
        </p:nvGrpSpPr>
        <p:grpSpPr>
          <a:xfrm>
            <a:off x="697400" y="1745741"/>
            <a:ext cx="418434" cy="412750"/>
            <a:chOff x="1082678" y="1476917"/>
            <a:chExt cx="418434" cy="412750"/>
          </a:xfrm>
        </p:grpSpPr>
        <p:sp>
          <p:nvSpPr>
            <p:cNvPr id="56" name="object 26">
              <a:extLst>
                <a:ext uri="{FF2B5EF4-FFF2-40B4-BE49-F238E27FC236}">
                  <a16:creationId xmlns:a16="http://schemas.microsoft.com/office/drawing/2014/main" id="{628C88A3-77F5-4302-93D3-8163564D0BE0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27">
              <a:extLst>
                <a:ext uri="{FF2B5EF4-FFF2-40B4-BE49-F238E27FC236}">
                  <a16:creationId xmlns:a16="http://schemas.microsoft.com/office/drawing/2014/main" id="{B0DEC04A-CA96-49CE-B1F0-9E3A0F7E947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7" name="Google Shape;207;p11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8" name="Google Shape;208;p11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09" name="Google Shape;209;p11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0" name="Google Shape;210;p11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1" name="Google Shape;211;p11"/>
          <p:cNvSpPr txBox="1"/>
          <p:nvPr/>
        </p:nvSpPr>
        <p:spPr>
          <a:xfrm>
            <a:off x="2376519" y="6125164"/>
            <a:ext cx="1068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867569" y="6129337"/>
            <a:ext cx="1266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xfrm>
            <a:off x="143670" y="434313"/>
            <a:ext cx="4572000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indent="-994410" algn="ctr">
              <a:lnSpc>
                <a:spcPct val="108333"/>
              </a:lnSpc>
            </a:pPr>
            <a:r>
              <a:rPr lang="en-US" dirty="0"/>
              <a:t>Make a Character Jump</a:t>
            </a:r>
            <a:endParaRPr dirty="0"/>
          </a:p>
        </p:txBody>
      </p:sp>
      <p:sp>
        <p:nvSpPr>
          <p:cNvPr id="214" name="Google Shape;214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5" name="Google Shape;215;p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6" name="Google Shape;216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7" name="Google Shape;217;p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8" name="Google Shape;218;p11"/>
          <p:cNvSpPr txBox="1"/>
          <p:nvPr/>
        </p:nvSpPr>
        <p:spPr>
          <a:xfrm>
            <a:off x="867570" y="1465263"/>
            <a:ext cx="3136765" cy="2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a key to jump up and down.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289464" y="2066010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0" name="Google Shape;220;p11"/>
          <p:cNvSpPr/>
          <p:nvPr/>
        </p:nvSpPr>
        <p:spPr>
          <a:xfrm>
            <a:off x="1289463" y="20660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1" name="Google Shape;221;p11"/>
          <p:cNvSpPr/>
          <p:nvPr/>
        </p:nvSpPr>
        <p:spPr>
          <a:xfrm>
            <a:off x="1289476" y="3926686"/>
            <a:ext cx="2280399" cy="17190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2" name="Google Shape;222;p11"/>
          <p:cNvSpPr/>
          <p:nvPr/>
        </p:nvSpPr>
        <p:spPr>
          <a:xfrm>
            <a:off x="1289463" y="392668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9" name="Tekstvak 58">
            <a:extLst>
              <a:ext uri="{FF2B5EF4-FFF2-40B4-BE49-F238E27FC236}">
                <a16:creationId xmlns:a16="http://schemas.microsoft.com/office/drawing/2014/main" id="{3592B8F9-2413-470A-87C3-CA48F677C305}"/>
              </a:ext>
            </a:extLst>
          </p:cNvPr>
          <p:cNvSpPr txBox="1"/>
          <p:nvPr/>
        </p:nvSpPr>
        <p:spPr>
          <a:xfrm rot="16200000">
            <a:off x="3968637" y="5920682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E6AF00"/>
                </a:solidFill>
              </a:rPr>
              <a:t>yyyymmdd</a:t>
            </a:r>
            <a:endParaRPr lang="en-US" sz="600" dirty="0">
              <a:solidFill>
                <a:srgbClr val="E6A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8" name="Google Shape;228;p12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29" name="Google Shape;229;p12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0" name="Google Shape;230;p12"/>
          <p:cNvSpPr/>
          <p:nvPr/>
        </p:nvSpPr>
        <p:spPr>
          <a:xfrm>
            <a:off x="0" y="1128713"/>
            <a:ext cx="4859338" cy="1838325"/>
          </a:xfrm>
          <a:custGeom>
            <a:avLst/>
            <a:gdLst/>
            <a:ahLst/>
            <a:cxnLst/>
            <a:rect l="l" t="t" r="r" b="b"/>
            <a:pathLst>
              <a:path w="4572000" h="1838325" extrusionOk="0">
                <a:moveTo>
                  <a:pt x="0" y="1837956"/>
                </a:moveTo>
                <a:lnTo>
                  <a:pt x="4572000" y="1837956"/>
                </a:lnTo>
                <a:lnTo>
                  <a:pt x="4572000" y="0"/>
                </a:lnTo>
                <a:lnTo>
                  <a:pt x="0" y="0"/>
                </a:lnTo>
                <a:lnTo>
                  <a:pt x="0" y="1837956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1" name="Google Shape;231;p12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2" name="Google Shape;232;p12"/>
          <p:cNvSpPr/>
          <p:nvPr/>
        </p:nvSpPr>
        <p:spPr>
          <a:xfrm>
            <a:off x="0" y="2966668"/>
            <a:ext cx="4859338" cy="2261870"/>
          </a:xfrm>
          <a:custGeom>
            <a:avLst/>
            <a:gdLst/>
            <a:ahLst/>
            <a:cxnLst/>
            <a:rect l="l" t="t" r="r" b="b"/>
            <a:pathLst>
              <a:path w="4572000" h="2261870" extrusionOk="0">
                <a:moveTo>
                  <a:pt x="0" y="2261603"/>
                </a:moveTo>
                <a:lnTo>
                  <a:pt x="4572000" y="2261603"/>
                </a:lnTo>
                <a:lnTo>
                  <a:pt x="4572000" y="0"/>
                </a:lnTo>
                <a:lnTo>
                  <a:pt x="0" y="0"/>
                </a:lnTo>
                <a:lnTo>
                  <a:pt x="0" y="226160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3" name="Google Shape;233;p12"/>
          <p:cNvSpPr/>
          <p:nvPr/>
        </p:nvSpPr>
        <p:spPr>
          <a:xfrm>
            <a:off x="0" y="295396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4" name="Google Shape;234;p12"/>
          <p:cNvSpPr/>
          <p:nvPr/>
        </p:nvSpPr>
        <p:spPr>
          <a:xfrm>
            <a:off x="0" y="5228271"/>
            <a:ext cx="4859338" cy="1575754"/>
          </a:xfrm>
          <a:custGeom>
            <a:avLst/>
            <a:gdLst/>
            <a:ahLst/>
            <a:cxnLst/>
            <a:rect l="l" t="t" r="r" b="b"/>
            <a:pathLst>
              <a:path w="4572000" h="1374139" extrusionOk="0">
                <a:moveTo>
                  <a:pt x="0" y="1374139"/>
                </a:moveTo>
                <a:lnTo>
                  <a:pt x="4572000" y="1374139"/>
                </a:lnTo>
                <a:lnTo>
                  <a:pt x="4572000" y="0"/>
                </a:lnTo>
                <a:lnTo>
                  <a:pt x="0" y="0"/>
                </a:lnTo>
                <a:lnTo>
                  <a:pt x="0" y="1374139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5" name="Google Shape;235;p12"/>
          <p:cNvSpPr/>
          <p:nvPr/>
        </p:nvSpPr>
        <p:spPr>
          <a:xfrm>
            <a:off x="0" y="5215571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6" name="Google Shape;236;p12"/>
          <p:cNvSpPr txBox="1">
            <a:spLocks noGrp="1"/>
          </p:cNvSpPr>
          <p:nvPr>
            <p:ph type="title"/>
          </p:nvPr>
        </p:nvSpPr>
        <p:spPr>
          <a:xfrm>
            <a:off x="359569" y="450952"/>
            <a:ext cx="4356100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7708"/>
              </a:lnSpc>
            </a:pPr>
            <a:r>
              <a:rPr lang="en-US" dirty="0"/>
              <a:t>Make a Character Jump</a:t>
            </a:r>
            <a:endParaRPr dirty="0"/>
          </a:p>
          <a:p>
            <a:pPr marL="12700">
              <a:lnSpc>
                <a:spcPct val="114500"/>
              </a:lnSpc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822590" y="1237319"/>
            <a:ext cx="121475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1577875" y="3078819"/>
            <a:ext cx="171640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2074150" y="5339420"/>
            <a:ext cx="7054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4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2467769" y="1654492"/>
            <a:ext cx="0" cy="965200"/>
          </a:xfrm>
          <a:custGeom>
            <a:avLst/>
            <a:gdLst/>
            <a:ahLst/>
            <a:cxnLst/>
            <a:rect l="l" t="t" r="r" b="b"/>
            <a:pathLst>
              <a:path w="120000" h="965200" extrusionOk="0">
                <a:moveTo>
                  <a:pt x="0" y="0"/>
                </a:moveTo>
                <a:lnTo>
                  <a:pt x="0" y="964679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1" name="Google Shape;241;p12"/>
          <p:cNvSpPr txBox="1"/>
          <p:nvPr/>
        </p:nvSpPr>
        <p:spPr>
          <a:xfrm>
            <a:off x="2551631" y="2298476"/>
            <a:ext cx="1128745" cy="35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4" name="Google Shape;244;p12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5" name="Google Shape;245;p12"/>
          <p:cNvSpPr/>
          <p:nvPr/>
        </p:nvSpPr>
        <p:spPr>
          <a:xfrm>
            <a:off x="1555795" y="1760537"/>
            <a:ext cx="712457" cy="5398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6" name="Google Shape;246;p12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47" name="Google Shape;247;p12"/>
          <p:cNvSpPr txBox="1"/>
          <p:nvPr/>
        </p:nvSpPr>
        <p:spPr>
          <a:xfrm>
            <a:off x="1704260" y="2308691"/>
            <a:ext cx="41592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299945" y="2298476"/>
            <a:ext cx="1192584" cy="30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2" name="Google Shape;252;p12"/>
          <p:cNvSpPr/>
          <p:nvPr/>
        </p:nvSpPr>
        <p:spPr>
          <a:xfrm>
            <a:off x="3897789" y="1763230"/>
            <a:ext cx="447042" cy="5260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3" name="Google Shape;253;p12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4" name="Google Shape;254;p12"/>
          <p:cNvSpPr txBox="1"/>
          <p:nvPr/>
        </p:nvSpPr>
        <p:spPr>
          <a:xfrm>
            <a:off x="3848933" y="2311866"/>
            <a:ext cx="546100" cy="1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7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 Walking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624248" y="3468408"/>
            <a:ext cx="1582661" cy="13932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6" name="Google Shape;256;p12"/>
          <p:cNvSpPr/>
          <p:nvPr/>
        </p:nvSpPr>
        <p:spPr>
          <a:xfrm>
            <a:off x="2628130" y="4633710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 h="120000" extrusionOk="0">
                <a:moveTo>
                  <a:pt x="3886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7" name="Google Shape;257;p12"/>
          <p:cNvSpPr txBox="1"/>
          <p:nvPr/>
        </p:nvSpPr>
        <p:spPr>
          <a:xfrm>
            <a:off x="3059348" y="4528636"/>
            <a:ext cx="12423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go back down.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666491" y="3579812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43815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9" name="Google Shape;259;p12"/>
          <p:cNvSpPr/>
          <p:nvPr/>
        </p:nvSpPr>
        <p:spPr>
          <a:xfrm>
            <a:off x="666491" y="3579812"/>
            <a:ext cx="514350" cy="501650"/>
          </a:xfrm>
          <a:custGeom>
            <a:avLst/>
            <a:gdLst/>
            <a:ahLst/>
            <a:cxnLst/>
            <a:rect l="l" t="t" r="r" b="b"/>
            <a:pathLst>
              <a:path w="514350" h="5016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5450"/>
                </a:lnTo>
                <a:lnTo>
                  <a:pt x="1190" y="469503"/>
                </a:lnTo>
                <a:lnTo>
                  <a:pt x="9525" y="492125"/>
                </a:lnTo>
                <a:lnTo>
                  <a:pt x="32146" y="500459"/>
                </a:lnTo>
                <a:lnTo>
                  <a:pt x="76200" y="501650"/>
                </a:lnTo>
                <a:lnTo>
                  <a:pt x="438150" y="501650"/>
                </a:lnTo>
                <a:lnTo>
                  <a:pt x="482203" y="500459"/>
                </a:lnTo>
                <a:lnTo>
                  <a:pt x="504825" y="492125"/>
                </a:lnTo>
                <a:lnTo>
                  <a:pt x="513159" y="469503"/>
                </a:lnTo>
                <a:lnTo>
                  <a:pt x="514350" y="425450"/>
                </a:lnTo>
                <a:lnTo>
                  <a:pt x="514350" y="76200"/>
                </a:lnTo>
                <a:lnTo>
                  <a:pt x="513159" y="32146"/>
                </a:lnTo>
                <a:lnTo>
                  <a:pt x="504825" y="9525"/>
                </a:lnTo>
                <a:lnTo>
                  <a:pt x="482203" y="1190"/>
                </a:lnTo>
                <a:lnTo>
                  <a:pt x="438150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0" name="Google Shape;260;p12"/>
          <p:cNvSpPr txBox="1"/>
          <p:nvPr/>
        </p:nvSpPr>
        <p:spPr>
          <a:xfrm>
            <a:off x="833445" y="3941892"/>
            <a:ext cx="181610" cy="11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Giga</a:t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771380" y="3597098"/>
            <a:ext cx="302183" cy="3556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2" name="Google Shape;262;p12"/>
          <p:cNvSpPr/>
          <p:nvPr/>
        </p:nvSpPr>
        <p:spPr>
          <a:xfrm>
            <a:off x="2602730" y="4049510"/>
            <a:ext cx="414020" cy="0"/>
          </a:xfrm>
          <a:custGeom>
            <a:avLst/>
            <a:gdLst/>
            <a:ahLst/>
            <a:cxnLst/>
            <a:rect l="l" t="t" r="r" b="b"/>
            <a:pathLst>
              <a:path w="414019" h="120000" extrusionOk="0">
                <a:moveTo>
                  <a:pt x="414019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3" name="Google Shape;263;p12"/>
          <p:cNvSpPr txBox="1"/>
          <p:nvPr/>
        </p:nvSpPr>
        <p:spPr>
          <a:xfrm>
            <a:off x="3059347" y="3944436"/>
            <a:ext cx="133568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high to jump.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2146807" y="5799129"/>
            <a:ext cx="1985010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space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key on your keyboard.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824501" y="59184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6" name="Google Shape;266;p12"/>
          <p:cNvSpPr/>
          <p:nvPr/>
        </p:nvSpPr>
        <p:spPr>
          <a:xfrm>
            <a:off x="824501" y="58877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7" name="Google Shape;267;p12"/>
          <p:cNvSpPr/>
          <p:nvPr/>
        </p:nvSpPr>
        <p:spPr>
          <a:xfrm>
            <a:off x="151856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8" name="Google Shape;268;p12"/>
          <p:cNvSpPr/>
          <p:nvPr/>
        </p:nvSpPr>
        <p:spPr>
          <a:xfrm>
            <a:off x="151856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69" name="Google Shape;269;p12"/>
          <p:cNvSpPr/>
          <p:nvPr/>
        </p:nvSpPr>
        <p:spPr>
          <a:xfrm>
            <a:off x="105628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0" name="Google Shape;270;p12"/>
          <p:cNvSpPr/>
          <p:nvPr/>
        </p:nvSpPr>
        <p:spPr>
          <a:xfrm>
            <a:off x="105628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1" name="Google Shape;271;p12"/>
          <p:cNvSpPr/>
          <p:nvPr/>
        </p:nvSpPr>
        <p:spPr>
          <a:xfrm>
            <a:off x="128742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2" name="Google Shape;272;p12"/>
          <p:cNvSpPr/>
          <p:nvPr/>
        </p:nvSpPr>
        <p:spPr>
          <a:xfrm>
            <a:off x="128742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3" name="Google Shape;273;p12"/>
          <p:cNvSpPr/>
          <p:nvPr/>
        </p:nvSpPr>
        <p:spPr>
          <a:xfrm>
            <a:off x="82514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4" name="Google Shape;274;p12"/>
          <p:cNvSpPr/>
          <p:nvPr/>
        </p:nvSpPr>
        <p:spPr>
          <a:xfrm>
            <a:off x="82514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5" name="Google Shape;275;p12"/>
          <p:cNvSpPr/>
          <p:nvPr/>
        </p:nvSpPr>
        <p:spPr>
          <a:xfrm>
            <a:off x="174970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6" name="Google Shape;276;p12"/>
          <p:cNvSpPr/>
          <p:nvPr/>
        </p:nvSpPr>
        <p:spPr>
          <a:xfrm>
            <a:off x="174970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7" name="Google Shape;277;p12"/>
          <p:cNvSpPr/>
          <p:nvPr/>
        </p:nvSpPr>
        <p:spPr>
          <a:xfrm>
            <a:off x="899391" y="57080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8" name="Google Shape;278;p12"/>
          <p:cNvSpPr/>
          <p:nvPr/>
        </p:nvSpPr>
        <p:spPr>
          <a:xfrm>
            <a:off x="1127266" y="57093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9" name="Google Shape;279;p12"/>
          <p:cNvSpPr/>
          <p:nvPr/>
        </p:nvSpPr>
        <p:spPr>
          <a:xfrm>
            <a:off x="1818686" y="57093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0" name="Google Shape;280;p12"/>
          <p:cNvSpPr/>
          <p:nvPr/>
        </p:nvSpPr>
        <p:spPr>
          <a:xfrm>
            <a:off x="1593314" y="57093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1" name="Google Shape;281;p12"/>
          <p:cNvSpPr/>
          <p:nvPr/>
        </p:nvSpPr>
        <p:spPr>
          <a:xfrm>
            <a:off x="1365043" y="57093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2" name="Google Shape;282;p12"/>
          <p:cNvSpPr/>
          <p:nvPr/>
        </p:nvSpPr>
        <p:spPr>
          <a:xfrm>
            <a:off x="1881029" y="5888173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11DFDB7-D070-4F79-8CDF-CC27FD6357E6}"/>
              </a:ext>
            </a:extLst>
          </p:cNvPr>
          <p:cNvGrpSpPr/>
          <p:nvPr/>
        </p:nvGrpSpPr>
        <p:grpSpPr>
          <a:xfrm>
            <a:off x="2852972" y="1789551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924DEA9B-B4D0-4F39-8298-6FA2AC8646D4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B94C90F5-BAC6-4E1C-90DB-9E3AAA82F167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2DA34FC-FB6B-496B-92B1-EE6A8B016B86}"/>
              </a:ext>
            </a:extLst>
          </p:cNvPr>
          <p:cNvGrpSpPr/>
          <p:nvPr/>
        </p:nvGrpSpPr>
        <p:grpSpPr>
          <a:xfrm>
            <a:off x="684735" y="1786275"/>
            <a:ext cx="418434" cy="412750"/>
            <a:chOff x="1082678" y="1476917"/>
            <a:chExt cx="418434" cy="412750"/>
          </a:xfrm>
        </p:grpSpPr>
        <p:sp>
          <p:nvSpPr>
            <p:cNvPr id="60" name="object 26">
              <a:extLst>
                <a:ext uri="{FF2B5EF4-FFF2-40B4-BE49-F238E27FC236}">
                  <a16:creationId xmlns:a16="http://schemas.microsoft.com/office/drawing/2014/main" id="{23BCA328-6096-4913-9196-3D79C9971277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7">
              <a:extLst>
                <a:ext uri="{FF2B5EF4-FFF2-40B4-BE49-F238E27FC236}">
                  <a16:creationId xmlns:a16="http://schemas.microsoft.com/office/drawing/2014/main" id="{F1B9068C-FB4B-45E6-B61B-A4ED2FBB77FE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8" name="Google Shape;288;p1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9" name="Google Shape;289;p13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0" name="Google Shape;290;p13"/>
          <p:cNvSpPr txBox="1"/>
          <p:nvPr/>
        </p:nvSpPr>
        <p:spPr>
          <a:xfrm>
            <a:off x="2376519" y="6125164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3" name="Google Shape;293;p13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4" name="Google Shape;294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5" name="Google Shape;295;p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6" name="Google Shape;296;p13"/>
          <p:cNvSpPr txBox="1"/>
          <p:nvPr/>
        </p:nvSpPr>
        <p:spPr>
          <a:xfrm>
            <a:off x="785011" y="1466565"/>
            <a:ext cx="32893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indent="-1270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 when you press a key.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1289476" y="2053310"/>
            <a:ext cx="2280399" cy="17190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8" name="Google Shape;298;p13"/>
          <p:cNvSpPr/>
          <p:nvPr/>
        </p:nvSpPr>
        <p:spPr>
          <a:xfrm>
            <a:off x="1289463" y="20533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9" name="Google Shape;299;p13"/>
          <p:cNvSpPr/>
          <p:nvPr/>
        </p:nvSpPr>
        <p:spPr>
          <a:xfrm>
            <a:off x="1289476" y="3939386"/>
            <a:ext cx="2280399" cy="17190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0" name="Google Shape;300;p13"/>
          <p:cNvSpPr/>
          <p:nvPr/>
        </p:nvSpPr>
        <p:spPr>
          <a:xfrm>
            <a:off x="1289463" y="393938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 extrusionOk="0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1" name="Google Shape;301;p13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2" name="Google Shape;302;p13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/>
          </p:nvPr>
        </p:nvSpPr>
        <p:spPr>
          <a:xfrm>
            <a:off x="143670" y="634727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/>
            <a:r>
              <a:rPr lang="en-US" dirty="0"/>
              <a:t>Switch Poses</a:t>
            </a:r>
            <a:endParaRPr dirty="0"/>
          </a:p>
        </p:txBody>
      </p:sp>
      <p:sp>
        <p:nvSpPr>
          <p:cNvPr id="19" name="Tekstvak 58">
            <a:extLst>
              <a:ext uri="{FF2B5EF4-FFF2-40B4-BE49-F238E27FC236}">
                <a16:creationId xmlns:a16="http://schemas.microsoft.com/office/drawing/2014/main" id="{AD20B804-D61A-4F21-B394-0FA09653A3B6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E6AF00"/>
                </a:solidFill>
              </a:rPr>
              <a:t>yyyymmdd</a:t>
            </a:r>
            <a:endParaRPr lang="en-US" sz="600" dirty="0">
              <a:solidFill>
                <a:srgbClr val="E6A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>
            <a:off x="0" y="0"/>
            <a:ext cx="4859338" cy="1129002"/>
          </a:xfrm>
          <a:custGeom>
            <a:avLst/>
            <a:gdLst/>
            <a:ahLst/>
            <a:cxnLst/>
            <a:rect l="l" t="t" r="r" b="b"/>
            <a:pathLst>
              <a:path w="4572000" h="927100" extrusionOk="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09" name="Google Shape;309;p14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0" name="Google Shape;310;p14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1" name="Google Shape;311;p14"/>
          <p:cNvSpPr/>
          <p:nvPr/>
        </p:nvSpPr>
        <p:spPr>
          <a:xfrm>
            <a:off x="0" y="1128712"/>
            <a:ext cx="4859338" cy="2197100"/>
          </a:xfrm>
          <a:custGeom>
            <a:avLst/>
            <a:gdLst/>
            <a:ahLst/>
            <a:cxnLst/>
            <a:rect l="l" t="t" r="r" b="b"/>
            <a:pathLst>
              <a:path w="4572000" h="2197100" extrusionOk="0">
                <a:moveTo>
                  <a:pt x="0" y="2197100"/>
                </a:moveTo>
                <a:lnTo>
                  <a:pt x="4572000" y="2197100"/>
                </a:lnTo>
                <a:lnTo>
                  <a:pt x="4572000" y="0"/>
                </a:lnTo>
                <a:lnTo>
                  <a:pt x="0" y="0"/>
                </a:lnTo>
                <a:lnTo>
                  <a:pt x="0" y="2197100"/>
                </a:lnTo>
                <a:close/>
              </a:path>
            </a:pathLst>
          </a:custGeom>
          <a:solidFill>
            <a:srgbClr val="C7E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2" name="Google Shape;312;p14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3" name="Google Shape;313;p14"/>
          <p:cNvSpPr/>
          <p:nvPr/>
        </p:nvSpPr>
        <p:spPr>
          <a:xfrm>
            <a:off x="0" y="3325812"/>
            <a:ext cx="4859338" cy="2209800"/>
          </a:xfrm>
          <a:custGeom>
            <a:avLst/>
            <a:gdLst/>
            <a:ahLst/>
            <a:cxnLst/>
            <a:rect l="l" t="t" r="r" b="b"/>
            <a:pathLst>
              <a:path w="4572000" h="2209800" extrusionOk="0">
                <a:moveTo>
                  <a:pt x="0" y="2209800"/>
                </a:moveTo>
                <a:lnTo>
                  <a:pt x="4572000" y="2209800"/>
                </a:lnTo>
                <a:lnTo>
                  <a:pt x="45720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4" name="Google Shape;314;p14"/>
          <p:cNvSpPr/>
          <p:nvPr/>
        </p:nvSpPr>
        <p:spPr>
          <a:xfrm>
            <a:off x="0" y="33131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5" name="Google Shape;315;p14"/>
          <p:cNvSpPr txBox="1">
            <a:spLocks noGrp="1"/>
          </p:cNvSpPr>
          <p:nvPr>
            <p:ph type="title"/>
          </p:nvPr>
        </p:nvSpPr>
        <p:spPr>
          <a:xfrm>
            <a:off x="359569" y="355125"/>
            <a:ext cx="4227008" cy="3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lnSpc>
                <a:spcPct val="119791"/>
              </a:lnSpc>
            </a:pPr>
            <a:r>
              <a:rPr lang="en-US" dirty="0"/>
              <a:t>Switch Poses</a:t>
            </a:r>
            <a:br>
              <a:rPr lang="en-US" dirty="0"/>
            </a:b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143669" y="1237319"/>
            <a:ext cx="457200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4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1644809" y="4073802"/>
            <a:ext cx="1464980" cy="12830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8" name="Google Shape;318;p14"/>
          <p:cNvSpPr txBox="1"/>
          <p:nvPr/>
        </p:nvSpPr>
        <p:spPr>
          <a:xfrm>
            <a:off x="3344070" y="4511293"/>
            <a:ext cx="1010919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2029619" y="1588452"/>
            <a:ext cx="0" cy="1542415"/>
          </a:xfrm>
          <a:custGeom>
            <a:avLst/>
            <a:gdLst/>
            <a:ahLst/>
            <a:cxnLst/>
            <a:rect l="l" t="t" r="r" b="b"/>
            <a:pathLst>
              <a:path w="120000" h="1542414" extrusionOk="0">
                <a:moveTo>
                  <a:pt x="0" y="0"/>
                </a:moveTo>
                <a:lnTo>
                  <a:pt x="0" y="1542351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0" name="Google Shape;320;p14"/>
          <p:cNvSpPr/>
          <p:nvPr/>
        </p:nvSpPr>
        <p:spPr>
          <a:xfrm>
            <a:off x="3020485" y="4599303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1" name="Google Shape;321;p14"/>
          <p:cNvSpPr txBox="1"/>
          <p:nvPr/>
        </p:nvSpPr>
        <p:spPr>
          <a:xfrm>
            <a:off x="380620" y="1525587"/>
            <a:ext cx="14839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111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character with multiple costumes, like Max.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0" y="5535611"/>
            <a:ext cx="4859338" cy="1268413"/>
          </a:xfrm>
          <a:custGeom>
            <a:avLst/>
            <a:gdLst/>
            <a:ahLst/>
            <a:cxnLst/>
            <a:rect l="l" t="t" r="r" b="b"/>
            <a:pathLst>
              <a:path w="4572000" h="1066800" extrusionOk="0">
                <a:moveTo>
                  <a:pt x="0" y="1066800"/>
                </a:moveTo>
                <a:lnTo>
                  <a:pt x="4572000" y="1066800"/>
                </a:lnTo>
                <a:lnTo>
                  <a:pt x="4572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E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3" name="Google Shape;323;p14"/>
          <p:cNvSpPr/>
          <p:nvPr/>
        </p:nvSpPr>
        <p:spPr>
          <a:xfrm>
            <a:off x="0" y="55229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 extrusionOk="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4" name="Google Shape;324;p14"/>
          <p:cNvSpPr/>
          <p:nvPr/>
        </p:nvSpPr>
        <p:spPr>
          <a:xfrm>
            <a:off x="3020485" y="5145403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120000" extrusionOk="0">
                <a:moveTo>
                  <a:pt x="303263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5" name="Google Shape;325;p14"/>
          <p:cNvSpPr/>
          <p:nvPr/>
        </p:nvSpPr>
        <p:spPr>
          <a:xfrm>
            <a:off x="680728" y="41770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6" name="Google Shape;326;p14"/>
          <p:cNvSpPr/>
          <p:nvPr/>
        </p:nvSpPr>
        <p:spPr>
          <a:xfrm>
            <a:off x="680728" y="4178515"/>
            <a:ext cx="485875" cy="3683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7" name="Google Shape;327;p14"/>
          <p:cNvSpPr/>
          <p:nvPr/>
        </p:nvSpPr>
        <p:spPr>
          <a:xfrm>
            <a:off x="680728" y="41770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8" name="Google Shape;328;p14"/>
          <p:cNvSpPr txBox="1"/>
          <p:nvPr/>
        </p:nvSpPr>
        <p:spPr>
          <a:xfrm>
            <a:off x="3331369" y="1854161"/>
            <a:ext cx="11150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noAutofit/>
          </a:bodyPr>
          <a:lstStyle/>
          <a:p>
            <a:pPr marL="12700" marR="5080">
              <a:lnSpc>
                <a:spcPct val="115700"/>
              </a:lnSpc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/>
                <a:ea typeface="Roboto"/>
                <a:cs typeface="Roboto"/>
                <a:sym typeface="Roboto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view all of your sprite’s costumes.</a:t>
            </a:r>
            <a:endParaRPr sz="9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2206923" y="1588452"/>
            <a:ext cx="661758" cy="20521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0" name="Google Shape;330;p14"/>
          <p:cNvSpPr/>
          <p:nvPr/>
        </p:nvSpPr>
        <p:spPr>
          <a:xfrm>
            <a:off x="2206920" y="1588457"/>
            <a:ext cx="662305" cy="205740"/>
          </a:xfrm>
          <a:custGeom>
            <a:avLst/>
            <a:gdLst/>
            <a:ahLst/>
            <a:cxnLst/>
            <a:rect l="l" t="t" r="r" b="b"/>
            <a:pathLst>
              <a:path w="662305" h="205740" extrusionOk="0">
                <a:moveTo>
                  <a:pt x="661758" y="205219"/>
                </a:moveTo>
                <a:lnTo>
                  <a:pt x="661758" y="86791"/>
                </a:lnTo>
                <a:lnTo>
                  <a:pt x="655139" y="53220"/>
                </a:lnTo>
                <a:lnTo>
                  <a:pt x="637074" y="25746"/>
                </a:lnTo>
                <a:lnTo>
                  <a:pt x="610254" y="7096"/>
                </a:lnTo>
                <a:lnTo>
                  <a:pt x="5773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661758" y="205219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1" name="Google Shape;331;p14"/>
          <p:cNvSpPr/>
          <p:nvPr/>
        </p:nvSpPr>
        <p:spPr>
          <a:xfrm>
            <a:off x="2212613" y="1907629"/>
            <a:ext cx="1001827" cy="10985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2" name="Google Shape;332;p14"/>
          <p:cNvSpPr/>
          <p:nvPr/>
        </p:nvSpPr>
        <p:spPr>
          <a:xfrm>
            <a:off x="2212612" y="1907633"/>
            <a:ext cx="1002030" cy="1098550"/>
          </a:xfrm>
          <a:custGeom>
            <a:avLst/>
            <a:gdLst/>
            <a:ahLst/>
            <a:cxnLst/>
            <a:rect l="l" t="t" r="r" b="b"/>
            <a:pathLst>
              <a:path w="1002030" h="1098550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1022350"/>
                </a:lnTo>
                <a:lnTo>
                  <a:pt x="1190" y="1066403"/>
                </a:lnTo>
                <a:lnTo>
                  <a:pt x="9525" y="1089025"/>
                </a:lnTo>
                <a:lnTo>
                  <a:pt x="32146" y="1097359"/>
                </a:lnTo>
                <a:lnTo>
                  <a:pt x="76200" y="1098550"/>
                </a:lnTo>
                <a:lnTo>
                  <a:pt x="925626" y="1098550"/>
                </a:lnTo>
                <a:lnTo>
                  <a:pt x="969679" y="1097359"/>
                </a:lnTo>
                <a:lnTo>
                  <a:pt x="992301" y="1089025"/>
                </a:lnTo>
                <a:lnTo>
                  <a:pt x="1000636" y="1066403"/>
                </a:lnTo>
                <a:lnTo>
                  <a:pt x="1001826" y="1022350"/>
                </a:lnTo>
                <a:lnTo>
                  <a:pt x="1001826" y="76200"/>
                </a:lnTo>
                <a:lnTo>
                  <a:pt x="1000636" y="32146"/>
                </a:lnTo>
                <a:lnTo>
                  <a:pt x="992301" y="9525"/>
                </a:lnTo>
                <a:lnTo>
                  <a:pt x="969679" y="1190"/>
                </a:lnTo>
                <a:lnTo>
                  <a:pt x="92562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3" name="Google Shape;333;p14"/>
          <p:cNvSpPr/>
          <p:nvPr/>
        </p:nvSpPr>
        <p:spPr>
          <a:xfrm>
            <a:off x="1648860" y="3748621"/>
            <a:ext cx="560158" cy="2052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4" name="Google Shape;334;p14"/>
          <p:cNvSpPr/>
          <p:nvPr/>
        </p:nvSpPr>
        <p:spPr>
          <a:xfrm>
            <a:off x="1648866" y="3748631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 extrusionOk="0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29473" y="14820"/>
                </a:lnTo>
                <a:lnTo>
                  <a:pt x="8202" y="44492"/>
                </a:lnTo>
                <a:lnTo>
                  <a:pt x="826" y="73639"/>
                </a:lnTo>
                <a:lnTo>
                  <a:pt x="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6" name="Google Shape;336;p14"/>
          <p:cNvSpPr/>
          <p:nvPr/>
        </p:nvSpPr>
        <p:spPr>
          <a:xfrm>
            <a:off x="824501" y="61343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7" name="Google Shape;337;p14"/>
          <p:cNvSpPr/>
          <p:nvPr/>
        </p:nvSpPr>
        <p:spPr>
          <a:xfrm>
            <a:off x="824501" y="6103653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8" name="Google Shape;338;p14"/>
          <p:cNvSpPr/>
          <p:nvPr/>
        </p:nvSpPr>
        <p:spPr>
          <a:xfrm>
            <a:off x="1518565" y="58724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9" name="Google Shape;339;p14"/>
          <p:cNvSpPr/>
          <p:nvPr/>
        </p:nvSpPr>
        <p:spPr>
          <a:xfrm>
            <a:off x="1518565" y="58544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0" name="Google Shape;340;p14"/>
          <p:cNvSpPr/>
          <p:nvPr/>
        </p:nvSpPr>
        <p:spPr>
          <a:xfrm>
            <a:off x="1056285" y="58724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1" name="Google Shape;341;p14"/>
          <p:cNvSpPr/>
          <p:nvPr/>
        </p:nvSpPr>
        <p:spPr>
          <a:xfrm>
            <a:off x="1056285" y="58544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2" name="Google Shape;342;p14"/>
          <p:cNvSpPr/>
          <p:nvPr/>
        </p:nvSpPr>
        <p:spPr>
          <a:xfrm>
            <a:off x="1287425" y="58724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3" name="Google Shape;343;p14"/>
          <p:cNvSpPr/>
          <p:nvPr/>
        </p:nvSpPr>
        <p:spPr>
          <a:xfrm>
            <a:off x="1287425" y="58544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4" name="Google Shape;344;p14"/>
          <p:cNvSpPr/>
          <p:nvPr/>
        </p:nvSpPr>
        <p:spPr>
          <a:xfrm>
            <a:off x="825145" y="58724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5" name="Google Shape;345;p14"/>
          <p:cNvSpPr/>
          <p:nvPr/>
        </p:nvSpPr>
        <p:spPr>
          <a:xfrm>
            <a:off x="825145" y="58544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6" name="Google Shape;346;p14"/>
          <p:cNvSpPr/>
          <p:nvPr/>
        </p:nvSpPr>
        <p:spPr>
          <a:xfrm>
            <a:off x="1749705" y="58724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7" name="Google Shape;347;p14"/>
          <p:cNvSpPr/>
          <p:nvPr/>
        </p:nvSpPr>
        <p:spPr>
          <a:xfrm>
            <a:off x="1749705" y="58544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8" name="Google Shape;348;p14"/>
          <p:cNvSpPr/>
          <p:nvPr/>
        </p:nvSpPr>
        <p:spPr>
          <a:xfrm>
            <a:off x="899391" y="59239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9" name="Google Shape;349;p14"/>
          <p:cNvSpPr/>
          <p:nvPr/>
        </p:nvSpPr>
        <p:spPr>
          <a:xfrm>
            <a:off x="1127266" y="59252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0" name="Google Shape;350;p14"/>
          <p:cNvSpPr/>
          <p:nvPr/>
        </p:nvSpPr>
        <p:spPr>
          <a:xfrm>
            <a:off x="1818686" y="59252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1" name="Google Shape;351;p14"/>
          <p:cNvSpPr/>
          <p:nvPr/>
        </p:nvSpPr>
        <p:spPr>
          <a:xfrm>
            <a:off x="1593314" y="59252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2" name="Google Shape;352;p14"/>
          <p:cNvSpPr/>
          <p:nvPr/>
        </p:nvSpPr>
        <p:spPr>
          <a:xfrm>
            <a:off x="1365043" y="59252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3" name="Google Shape;353;p14"/>
          <p:cNvSpPr/>
          <p:nvPr/>
        </p:nvSpPr>
        <p:spPr>
          <a:xfrm>
            <a:off x="1881029" y="6104073"/>
            <a:ext cx="236220" cy="106680"/>
          </a:xfrm>
          <a:custGeom>
            <a:avLst/>
            <a:gdLst/>
            <a:ahLst/>
            <a:cxnLst/>
            <a:rect l="l" t="t" r="r" b="b"/>
            <a:pathLst>
              <a:path w="236219" h="106679" extrusionOk="0">
                <a:moveTo>
                  <a:pt x="236219" y="0"/>
                </a:moveTo>
                <a:lnTo>
                  <a:pt x="0" y="10668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7" name="Google Shape;357;p14"/>
          <p:cNvSpPr/>
          <p:nvPr/>
        </p:nvSpPr>
        <p:spPr>
          <a:xfrm>
            <a:off x="1191319" y="2014538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8" name="Google Shape;358;p14"/>
          <p:cNvSpPr/>
          <p:nvPr/>
        </p:nvSpPr>
        <p:spPr>
          <a:xfrm>
            <a:off x="1191319" y="2015992"/>
            <a:ext cx="485875" cy="36836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9" name="Google Shape;359;p14"/>
          <p:cNvSpPr/>
          <p:nvPr/>
        </p:nvSpPr>
        <p:spPr>
          <a:xfrm>
            <a:off x="1191319" y="2014538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 extrusionOk="0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0" name="Google Shape;360;p14"/>
          <p:cNvSpPr txBox="1"/>
          <p:nvPr/>
        </p:nvSpPr>
        <p:spPr>
          <a:xfrm>
            <a:off x="1167819" y="2387312"/>
            <a:ext cx="5334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680719" y="4557512"/>
            <a:ext cx="486000" cy="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700">
                <a:latin typeface="Roboto Medium"/>
                <a:ea typeface="Roboto Medium"/>
                <a:cs typeface="Roboto Medium"/>
                <a:sym typeface="Roboto Medium"/>
              </a:rPr>
              <a:t>Max</a:t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DFBDA-51A2-E247-B9F8-F64E833026EF}"/>
              </a:ext>
            </a:extLst>
          </p:cNvPr>
          <p:cNvSpPr txBox="1"/>
          <p:nvPr/>
        </p:nvSpPr>
        <p:spPr>
          <a:xfrm>
            <a:off x="342687" y="2624304"/>
            <a:ext cx="15598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Scroll over sprites in the Sprite Library to see if they have different costumes.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86237-B635-1B4E-87F3-0E713C25559C}"/>
              </a:ext>
            </a:extLst>
          </p:cNvPr>
          <p:cNvSpPr txBox="1"/>
          <p:nvPr/>
        </p:nvSpPr>
        <p:spPr>
          <a:xfrm>
            <a:off x="143669" y="3380057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498"/>
                </a:solidFill>
                <a:latin typeface="Montserrat Black" pitchFamily="2" charset="77"/>
              </a:rPr>
              <a:t>ADD THIS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9C9E9-778F-694D-8737-12EBC2B81F42}"/>
              </a:ext>
            </a:extLst>
          </p:cNvPr>
          <p:cNvSpPr txBox="1"/>
          <p:nvPr/>
        </p:nvSpPr>
        <p:spPr>
          <a:xfrm>
            <a:off x="2171039" y="3776160"/>
            <a:ext cx="1907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4013C-8880-064A-A460-58BC2EBFE159}"/>
              </a:ext>
            </a:extLst>
          </p:cNvPr>
          <p:cNvSpPr txBox="1"/>
          <p:nvPr/>
        </p:nvSpPr>
        <p:spPr>
          <a:xfrm>
            <a:off x="152643" y="5619431"/>
            <a:ext cx="4563026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A686"/>
                </a:solidFill>
                <a:latin typeface="Montserrat Black" pitchFamily="2" charset="77"/>
              </a:rPr>
              <a:t>TRY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3D720-DD33-2A4E-AF4C-9BC85442D6D6}"/>
              </a:ext>
            </a:extLst>
          </p:cNvPr>
          <p:cNvSpPr txBox="1"/>
          <p:nvPr/>
        </p:nvSpPr>
        <p:spPr>
          <a:xfrm>
            <a:off x="3273680" y="4951611"/>
            <a:ext cx="15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Choose a different costume.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649C0-48D9-AA42-8BC8-DAB66E6180AF}"/>
              </a:ext>
            </a:extLst>
          </p:cNvPr>
          <p:cNvSpPr txBox="1"/>
          <p:nvPr/>
        </p:nvSpPr>
        <p:spPr>
          <a:xfrm>
            <a:off x="2067957" y="6020552"/>
            <a:ext cx="23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Press the </a:t>
            </a:r>
            <a:r>
              <a:rPr lang="en-US" sz="900" b="1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space</a:t>
            </a:r>
            <a:r>
              <a:rPr lang="en-US" sz="900" dirty="0">
                <a:solidFill>
                  <a:srgbClr val="64636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key on your keyboard.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8DA07FB-18EB-4726-AC3D-8CE8610801A3}"/>
              </a:ext>
            </a:extLst>
          </p:cNvPr>
          <p:cNvGrpSpPr/>
          <p:nvPr/>
        </p:nvGrpSpPr>
        <p:grpSpPr>
          <a:xfrm>
            <a:off x="633044" y="2065337"/>
            <a:ext cx="412750" cy="412751"/>
            <a:chOff x="3362829" y="1452757"/>
            <a:chExt cx="412750" cy="412751"/>
          </a:xfrm>
        </p:grpSpPr>
        <p:sp>
          <p:nvSpPr>
            <p:cNvPr id="60" name="object 23">
              <a:extLst>
                <a:ext uri="{FF2B5EF4-FFF2-40B4-BE49-F238E27FC236}">
                  <a16:creationId xmlns:a16="http://schemas.microsoft.com/office/drawing/2014/main" id="{FD32B5D0-694E-41EF-8F93-87A83AA5A2AB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4">
              <a:extLst>
                <a:ext uri="{FF2B5EF4-FFF2-40B4-BE49-F238E27FC236}">
                  <a16:creationId xmlns:a16="http://schemas.microsoft.com/office/drawing/2014/main" id="{04090836-2486-4D5D-A3AD-5235F4BA8F4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 extrusionOk="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FDB5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7" name="Google Shape;367;p1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 extrusionOk="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8" name="Google Shape;368;p15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9" name="Google Shape;369;p15"/>
          <p:cNvSpPr txBox="1"/>
          <p:nvPr/>
        </p:nvSpPr>
        <p:spPr>
          <a:xfrm>
            <a:off x="2376519" y="6113589"/>
            <a:ext cx="106680" cy="19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867570" y="6129337"/>
            <a:ext cx="118681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/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Animate a Character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2" name="Google Shape;372;p15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3" name="Google Shape;373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4" name="Google Shape;374;p15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 extrusionOk="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noFill/>
          <a:ln w="762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5" name="Google Shape;375;p15"/>
          <p:cNvSpPr txBox="1"/>
          <p:nvPr/>
        </p:nvSpPr>
        <p:spPr>
          <a:xfrm>
            <a:off x="867569" y="1426006"/>
            <a:ext cx="3136766" cy="3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sprite glide from point to point.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1641177" y="1977098"/>
            <a:ext cx="1576971" cy="11873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7" name="Google Shape;377;p15"/>
          <p:cNvSpPr/>
          <p:nvPr/>
        </p:nvSpPr>
        <p:spPr>
          <a:xfrm>
            <a:off x="1641176" y="1977110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8" name="Google Shape;378;p15"/>
          <p:cNvSpPr/>
          <p:nvPr/>
        </p:nvSpPr>
        <p:spPr>
          <a:xfrm>
            <a:off x="1641177" y="3265957"/>
            <a:ext cx="1576971" cy="11873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9" name="Google Shape;379;p15"/>
          <p:cNvSpPr/>
          <p:nvPr/>
        </p:nvSpPr>
        <p:spPr>
          <a:xfrm>
            <a:off x="1641176" y="3265956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0" name="Google Shape;380;p15"/>
          <p:cNvSpPr/>
          <p:nvPr/>
        </p:nvSpPr>
        <p:spPr>
          <a:xfrm>
            <a:off x="2513692" y="3333915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1" name="Google Shape;381;p15"/>
          <p:cNvSpPr/>
          <p:nvPr/>
        </p:nvSpPr>
        <p:spPr>
          <a:xfrm>
            <a:off x="1641177" y="4554804"/>
            <a:ext cx="1576971" cy="11873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2" name="Google Shape;382;p15"/>
          <p:cNvSpPr/>
          <p:nvPr/>
        </p:nvSpPr>
        <p:spPr>
          <a:xfrm>
            <a:off x="1641176" y="4554803"/>
            <a:ext cx="1577340" cy="1187450"/>
          </a:xfrm>
          <a:custGeom>
            <a:avLst/>
            <a:gdLst/>
            <a:ahLst/>
            <a:cxnLst/>
            <a:rect l="l" t="t" r="r" b="b"/>
            <a:pathLst>
              <a:path w="1577339" h="1187450" extrusionOk="0">
                <a:moveTo>
                  <a:pt x="0" y="1187361"/>
                </a:moveTo>
                <a:lnTo>
                  <a:pt x="1576984" y="1187361"/>
                </a:lnTo>
                <a:lnTo>
                  <a:pt x="1576984" y="0"/>
                </a:lnTo>
                <a:lnTo>
                  <a:pt x="0" y="0"/>
                </a:lnTo>
                <a:lnTo>
                  <a:pt x="0" y="1187361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3" name="Google Shape;383;p15"/>
          <p:cNvSpPr/>
          <p:nvPr/>
        </p:nvSpPr>
        <p:spPr>
          <a:xfrm>
            <a:off x="2513692" y="4622762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 extrusionOk="0">
                <a:moveTo>
                  <a:pt x="0" y="4216"/>
                </a:moveTo>
                <a:lnTo>
                  <a:pt x="3301" y="4216"/>
                </a:lnTo>
                <a:lnTo>
                  <a:pt x="3301" y="0"/>
                </a:lnTo>
                <a:lnTo>
                  <a:pt x="0" y="0"/>
                </a:lnTo>
                <a:lnTo>
                  <a:pt x="0" y="4216"/>
                </a:lnTo>
                <a:close/>
              </a:path>
            </a:pathLst>
          </a:custGeom>
          <a:noFill/>
          <a:ln w="12700" cap="flat" cmpd="sng">
            <a:solidFill>
              <a:srgbClr val="DF98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4" name="Google Shape;384;p15"/>
          <p:cNvSpPr/>
          <p:nvPr/>
        </p:nvSpPr>
        <p:spPr>
          <a:xfrm>
            <a:off x="3173635" y="270541"/>
            <a:ext cx="1493520" cy="1447800"/>
          </a:xfrm>
          <a:custGeom>
            <a:avLst/>
            <a:gdLst/>
            <a:ahLst/>
            <a:cxnLst/>
            <a:rect l="l" t="t" r="r" b="b"/>
            <a:pathLst>
              <a:path w="1493520" h="1447800" extrusionOk="0">
                <a:moveTo>
                  <a:pt x="21170" y="0"/>
                </a:moveTo>
                <a:lnTo>
                  <a:pt x="12954" y="304"/>
                </a:lnTo>
                <a:lnTo>
                  <a:pt x="5473" y="1092"/>
                </a:lnTo>
                <a:lnTo>
                  <a:pt x="0" y="7492"/>
                </a:lnTo>
                <a:lnTo>
                  <a:pt x="266" y="15036"/>
                </a:lnTo>
                <a:lnTo>
                  <a:pt x="3452" y="69406"/>
                </a:lnTo>
                <a:lnTo>
                  <a:pt x="8743" y="120122"/>
                </a:lnTo>
                <a:lnTo>
                  <a:pt x="14541" y="160794"/>
                </a:lnTo>
                <a:lnTo>
                  <a:pt x="21348" y="165938"/>
                </a:lnTo>
                <a:lnTo>
                  <a:pt x="29146" y="164871"/>
                </a:lnTo>
                <a:lnTo>
                  <a:pt x="36677" y="163626"/>
                </a:lnTo>
                <a:lnTo>
                  <a:pt x="41808" y="156324"/>
                </a:lnTo>
                <a:lnTo>
                  <a:pt x="40614" y="148539"/>
                </a:lnTo>
                <a:lnTo>
                  <a:pt x="38258" y="132482"/>
                </a:lnTo>
                <a:lnTo>
                  <a:pt x="32562" y="84696"/>
                </a:lnTo>
                <a:lnTo>
                  <a:pt x="28598" y="31596"/>
                </a:lnTo>
                <a:lnTo>
                  <a:pt x="27571" y="6146"/>
                </a:lnTo>
                <a:lnTo>
                  <a:pt x="21170" y="0"/>
                </a:lnTo>
                <a:close/>
              </a:path>
              <a:path w="1493520" h="1447800" extrusionOk="0">
                <a:moveTo>
                  <a:pt x="1141547" y="55411"/>
                </a:moveTo>
                <a:lnTo>
                  <a:pt x="1061691" y="55411"/>
                </a:lnTo>
                <a:lnTo>
                  <a:pt x="1093883" y="57416"/>
                </a:lnTo>
                <a:lnTo>
                  <a:pt x="1126324" y="62153"/>
                </a:lnTo>
                <a:lnTo>
                  <a:pt x="1133830" y="63538"/>
                </a:lnTo>
                <a:lnTo>
                  <a:pt x="1141018" y="58432"/>
                </a:lnTo>
                <a:lnTo>
                  <a:pt x="1141547" y="55411"/>
                </a:lnTo>
                <a:close/>
              </a:path>
              <a:path w="1493520" h="1447800" extrusionOk="0">
                <a:moveTo>
                  <a:pt x="1042648" y="26960"/>
                </a:moveTo>
                <a:lnTo>
                  <a:pt x="1001090" y="30391"/>
                </a:lnTo>
                <a:lnTo>
                  <a:pt x="982154" y="39789"/>
                </a:lnTo>
                <a:lnTo>
                  <a:pt x="984415" y="55384"/>
                </a:lnTo>
                <a:lnTo>
                  <a:pt x="991438" y="60883"/>
                </a:lnTo>
                <a:lnTo>
                  <a:pt x="998982" y="59575"/>
                </a:lnTo>
                <a:lnTo>
                  <a:pt x="1029980" y="56133"/>
                </a:lnTo>
                <a:lnTo>
                  <a:pt x="1061691" y="55411"/>
                </a:lnTo>
                <a:lnTo>
                  <a:pt x="1141547" y="55411"/>
                </a:lnTo>
                <a:lnTo>
                  <a:pt x="1143736" y="42913"/>
                </a:lnTo>
                <a:lnTo>
                  <a:pt x="1138758" y="35483"/>
                </a:lnTo>
                <a:lnTo>
                  <a:pt x="1131265" y="34074"/>
                </a:lnTo>
                <a:lnTo>
                  <a:pt x="1101521" y="29555"/>
                </a:lnTo>
                <a:lnTo>
                  <a:pt x="1071948" y="27182"/>
                </a:lnTo>
                <a:lnTo>
                  <a:pt x="1042648" y="26960"/>
                </a:lnTo>
                <a:close/>
              </a:path>
              <a:path w="1493520" h="1447800" extrusionOk="0">
                <a:moveTo>
                  <a:pt x="875830" y="73304"/>
                </a:moveTo>
                <a:lnTo>
                  <a:pt x="836956" y="92011"/>
                </a:lnTo>
                <a:lnTo>
                  <a:pt x="781416" y="132501"/>
                </a:lnTo>
                <a:lnTo>
                  <a:pt x="748868" y="161531"/>
                </a:lnTo>
                <a:lnTo>
                  <a:pt x="748436" y="170560"/>
                </a:lnTo>
                <a:lnTo>
                  <a:pt x="758672" y="182244"/>
                </a:lnTo>
                <a:lnTo>
                  <a:pt x="767397" y="182676"/>
                </a:lnTo>
                <a:lnTo>
                  <a:pt x="773049" y="177393"/>
                </a:lnTo>
                <a:lnTo>
                  <a:pt x="798593" y="154837"/>
                </a:lnTo>
                <a:lnTo>
                  <a:pt x="824684" y="134497"/>
                </a:lnTo>
                <a:lnTo>
                  <a:pt x="851226" y="116441"/>
                </a:lnTo>
                <a:lnTo>
                  <a:pt x="878128" y="100736"/>
                </a:lnTo>
                <a:lnTo>
                  <a:pt x="884897" y="97091"/>
                </a:lnTo>
                <a:lnTo>
                  <a:pt x="887526" y="88480"/>
                </a:lnTo>
                <a:lnTo>
                  <a:pt x="881341" y="76149"/>
                </a:lnTo>
                <a:lnTo>
                  <a:pt x="875830" y="73304"/>
                </a:lnTo>
                <a:close/>
              </a:path>
              <a:path w="1493520" h="1447800" extrusionOk="0">
                <a:moveTo>
                  <a:pt x="1255407" y="76301"/>
                </a:moveTo>
                <a:lnTo>
                  <a:pt x="1248346" y="77038"/>
                </a:lnTo>
                <a:lnTo>
                  <a:pt x="1244142" y="79819"/>
                </a:lnTo>
                <a:lnTo>
                  <a:pt x="1238491" y="91338"/>
                </a:lnTo>
                <a:lnTo>
                  <a:pt x="1241221" y="99936"/>
                </a:lnTo>
                <a:lnTo>
                  <a:pt x="1248016" y="103479"/>
                </a:lnTo>
                <a:lnTo>
                  <a:pt x="1275895" y="119903"/>
                </a:lnTo>
                <a:lnTo>
                  <a:pt x="1301737" y="138876"/>
                </a:lnTo>
                <a:lnTo>
                  <a:pt x="1325454" y="160327"/>
                </a:lnTo>
                <a:lnTo>
                  <a:pt x="1346962" y="184188"/>
                </a:lnTo>
                <a:lnTo>
                  <a:pt x="1351876" y="190207"/>
                </a:lnTo>
                <a:lnTo>
                  <a:pt x="1360576" y="190995"/>
                </a:lnTo>
                <a:lnTo>
                  <a:pt x="1372247" y="180847"/>
                </a:lnTo>
                <a:lnTo>
                  <a:pt x="1372997" y="171856"/>
                </a:lnTo>
                <a:lnTo>
                  <a:pt x="1368094" y="165823"/>
                </a:lnTo>
                <a:lnTo>
                  <a:pt x="1318887" y="116512"/>
                </a:lnTo>
                <a:lnTo>
                  <a:pt x="1260487" y="78041"/>
                </a:lnTo>
                <a:lnTo>
                  <a:pt x="1258049" y="76746"/>
                </a:lnTo>
                <a:lnTo>
                  <a:pt x="1255407" y="76301"/>
                </a:lnTo>
                <a:close/>
              </a:path>
              <a:path w="1493520" h="1447800" extrusionOk="0">
                <a:moveTo>
                  <a:pt x="60134" y="269747"/>
                </a:moveTo>
                <a:lnTo>
                  <a:pt x="52806" y="270522"/>
                </a:lnTo>
                <a:lnTo>
                  <a:pt x="52044" y="270649"/>
                </a:lnTo>
                <a:lnTo>
                  <a:pt x="43942" y="272935"/>
                </a:lnTo>
                <a:lnTo>
                  <a:pt x="39611" y="280784"/>
                </a:lnTo>
                <a:lnTo>
                  <a:pt x="41605" y="288378"/>
                </a:lnTo>
                <a:lnTo>
                  <a:pt x="60645" y="354163"/>
                </a:lnTo>
                <a:lnTo>
                  <a:pt x="83096" y="419938"/>
                </a:lnTo>
                <a:lnTo>
                  <a:pt x="93789" y="430999"/>
                </a:lnTo>
                <a:lnTo>
                  <a:pt x="108026" y="425424"/>
                </a:lnTo>
                <a:lnTo>
                  <a:pt x="111594" y="417182"/>
                </a:lnTo>
                <a:lnTo>
                  <a:pt x="108889" y="409816"/>
                </a:lnTo>
                <a:lnTo>
                  <a:pt x="97494" y="377633"/>
                </a:lnTo>
                <a:lnTo>
                  <a:pt x="86898" y="345343"/>
                </a:lnTo>
                <a:lnTo>
                  <a:pt x="77137" y="313059"/>
                </a:lnTo>
                <a:lnTo>
                  <a:pt x="68219" y="280784"/>
                </a:lnTo>
                <a:lnTo>
                  <a:pt x="66446" y="274053"/>
                </a:lnTo>
                <a:lnTo>
                  <a:pt x="60134" y="269747"/>
                </a:lnTo>
                <a:close/>
              </a:path>
              <a:path w="1493520" h="1447800" extrusionOk="0">
                <a:moveTo>
                  <a:pt x="676706" y="253568"/>
                </a:moveTo>
                <a:lnTo>
                  <a:pt x="644380" y="286825"/>
                </a:lnTo>
                <a:lnTo>
                  <a:pt x="607549" y="345150"/>
                </a:lnTo>
                <a:lnTo>
                  <a:pt x="586498" y="382816"/>
                </a:lnTo>
                <a:lnTo>
                  <a:pt x="588860" y="391502"/>
                </a:lnTo>
                <a:lnTo>
                  <a:pt x="602195" y="399199"/>
                </a:lnTo>
                <a:lnTo>
                  <a:pt x="610577" y="396747"/>
                </a:lnTo>
                <a:lnTo>
                  <a:pt x="614311" y="389877"/>
                </a:lnTo>
                <a:lnTo>
                  <a:pt x="631150" y="359954"/>
                </a:lnTo>
                <a:lnTo>
                  <a:pt x="648708" y="331060"/>
                </a:lnTo>
                <a:lnTo>
                  <a:pt x="666920" y="303295"/>
                </a:lnTo>
                <a:lnTo>
                  <a:pt x="685723" y="276758"/>
                </a:lnTo>
                <a:lnTo>
                  <a:pt x="690333" y="270484"/>
                </a:lnTo>
                <a:lnTo>
                  <a:pt x="689165" y="261543"/>
                </a:lnTo>
                <a:lnTo>
                  <a:pt x="680199" y="254482"/>
                </a:lnTo>
                <a:lnTo>
                  <a:pt x="676706" y="253568"/>
                </a:lnTo>
                <a:close/>
              </a:path>
              <a:path w="1493520" h="1447800" extrusionOk="0">
                <a:moveTo>
                  <a:pt x="1426464" y="279082"/>
                </a:moveTo>
                <a:lnTo>
                  <a:pt x="1419199" y="279844"/>
                </a:lnTo>
                <a:lnTo>
                  <a:pt x="1418158" y="280073"/>
                </a:lnTo>
                <a:lnTo>
                  <a:pt x="1409928" y="282994"/>
                </a:lnTo>
                <a:lnTo>
                  <a:pt x="1406080" y="291109"/>
                </a:lnTo>
                <a:lnTo>
                  <a:pt x="1408557" y="298564"/>
                </a:lnTo>
                <a:lnTo>
                  <a:pt x="1415725" y="322542"/>
                </a:lnTo>
                <a:lnTo>
                  <a:pt x="1426210" y="372995"/>
                </a:lnTo>
                <a:lnTo>
                  <a:pt x="1430732" y="414005"/>
                </a:lnTo>
                <a:lnTo>
                  <a:pt x="1431912" y="436702"/>
                </a:lnTo>
                <a:lnTo>
                  <a:pt x="1438363" y="442798"/>
                </a:lnTo>
                <a:lnTo>
                  <a:pt x="1445971" y="442455"/>
                </a:lnTo>
                <a:lnTo>
                  <a:pt x="1453781" y="441934"/>
                </a:lnTo>
                <a:lnTo>
                  <a:pt x="1459496" y="435432"/>
                </a:lnTo>
                <a:lnTo>
                  <a:pt x="1459153" y="427570"/>
                </a:lnTo>
                <a:lnTo>
                  <a:pt x="1453468" y="368490"/>
                </a:lnTo>
                <a:lnTo>
                  <a:pt x="1442306" y="314843"/>
                </a:lnTo>
                <a:lnTo>
                  <a:pt x="1432547" y="282905"/>
                </a:lnTo>
                <a:lnTo>
                  <a:pt x="1426464" y="279082"/>
                </a:lnTo>
                <a:close/>
              </a:path>
              <a:path w="1493520" h="1447800" extrusionOk="0">
                <a:moveTo>
                  <a:pt x="152844" y="525830"/>
                </a:moveTo>
                <a:lnTo>
                  <a:pt x="145669" y="526592"/>
                </a:lnTo>
                <a:lnTo>
                  <a:pt x="144106" y="527037"/>
                </a:lnTo>
                <a:lnTo>
                  <a:pt x="135737" y="531253"/>
                </a:lnTo>
                <a:lnTo>
                  <a:pt x="132905" y="539788"/>
                </a:lnTo>
                <a:lnTo>
                  <a:pt x="136245" y="546874"/>
                </a:lnTo>
                <a:lnTo>
                  <a:pt x="154954" y="585106"/>
                </a:lnTo>
                <a:lnTo>
                  <a:pt x="187757" y="646178"/>
                </a:lnTo>
                <a:lnTo>
                  <a:pt x="213182" y="677075"/>
                </a:lnTo>
                <a:lnTo>
                  <a:pt x="226148" y="668756"/>
                </a:lnTo>
                <a:lnTo>
                  <a:pt x="228155" y="659968"/>
                </a:lnTo>
                <a:lnTo>
                  <a:pt x="224142" y="653275"/>
                </a:lnTo>
                <a:lnTo>
                  <a:pt x="211503" y="631638"/>
                </a:lnTo>
                <a:lnTo>
                  <a:pt x="196391" y="604373"/>
                </a:lnTo>
                <a:lnTo>
                  <a:pt x="179381" y="571832"/>
                </a:lnTo>
                <a:lnTo>
                  <a:pt x="161048" y="534365"/>
                </a:lnTo>
                <a:lnTo>
                  <a:pt x="158445" y="528827"/>
                </a:lnTo>
                <a:lnTo>
                  <a:pt x="152844" y="525830"/>
                </a:lnTo>
                <a:close/>
              </a:path>
              <a:path w="1493520" h="1447800" extrusionOk="0">
                <a:moveTo>
                  <a:pt x="549351" y="493661"/>
                </a:moveTo>
                <a:lnTo>
                  <a:pt x="534624" y="542863"/>
                </a:lnTo>
                <a:lnTo>
                  <a:pt x="534582" y="577876"/>
                </a:lnTo>
                <a:lnTo>
                  <a:pt x="535504" y="612245"/>
                </a:lnTo>
                <a:lnTo>
                  <a:pt x="537387" y="645845"/>
                </a:lnTo>
                <a:lnTo>
                  <a:pt x="537959" y="653694"/>
                </a:lnTo>
                <a:lnTo>
                  <a:pt x="544576" y="659599"/>
                </a:lnTo>
                <a:lnTo>
                  <a:pt x="559574" y="658494"/>
                </a:lnTo>
                <a:lnTo>
                  <a:pt x="565492" y="651598"/>
                </a:lnTo>
                <a:lnTo>
                  <a:pt x="564934" y="643737"/>
                </a:lnTo>
                <a:lnTo>
                  <a:pt x="563083" y="610970"/>
                </a:lnTo>
                <a:lnTo>
                  <a:pt x="562193" y="577876"/>
                </a:lnTo>
                <a:lnTo>
                  <a:pt x="562238" y="542863"/>
                </a:lnTo>
                <a:lnTo>
                  <a:pt x="563219" y="508571"/>
                </a:lnTo>
                <a:lnTo>
                  <a:pt x="563549" y="500684"/>
                </a:lnTo>
                <a:lnTo>
                  <a:pt x="557644" y="494029"/>
                </a:lnTo>
                <a:lnTo>
                  <a:pt x="549351" y="493661"/>
                </a:lnTo>
                <a:close/>
              </a:path>
              <a:path w="1493520" h="1447800" extrusionOk="0">
                <a:moveTo>
                  <a:pt x="1435531" y="550151"/>
                </a:moveTo>
                <a:lnTo>
                  <a:pt x="1428318" y="550913"/>
                </a:lnTo>
                <a:lnTo>
                  <a:pt x="1423238" y="555485"/>
                </a:lnTo>
                <a:lnTo>
                  <a:pt x="1422095" y="561860"/>
                </a:lnTo>
                <a:lnTo>
                  <a:pt x="1415373" y="594398"/>
                </a:lnTo>
                <a:lnTo>
                  <a:pt x="1407001" y="626711"/>
                </a:lnTo>
                <a:lnTo>
                  <a:pt x="1397009" y="658688"/>
                </a:lnTo>
                <a:lnTo>
                  <a:pt x="1385430" y="690219"/>
                </a:lnTo>
                <a:lnTo>
                  <a:pt x="1382547" y="697509"/>
                </a:lnTo>
                <a:lnTo>
                  <a:pt x="1385925" y="705853"/>
                </a:lnTo>
                <a:lnTo>
                  <a:pt x="1400035" y="711809"/>
                </a:lnTo>
                <a:lnTo>
                  <a:pt x="1408099" y="708317"/>
                </a:lnTo>
                <a:lnTo>
                  <a:pt x="1410982" y="701014"/>
                </a:lnTo>
                <a:lnTo>
                  <a:pt x="1433483" y="634772"/>
                </a:lnTo>
                <a:lnTo>
                  <a:pt x="1449222" y="567093"/>
                </a:lnTo>
                <a:lnTo>
                  <a:pt x="1450619" y="559346"/>
                </a:lnTo>
                <a:lnTo>
                  <a:pt x="1445679" y="551891"/>
                </a:lnTo>
                <a:lnTo>
                  <a:pt x="1436852" y="550202"/>
                </a:lnTo>
                <a:lnTo>
                  <a:pt x="1435531" y="550151"/>
                </a:lnTo>
                <a:close/>
              </a:path>
              <a:path w="1493520" h="1447800" extrusionOk="0">
                <a:moveTo>
                  <a:pt x="299847" y="751027"/>
                </a:moveTo>
                <a:lnTo>
                  <a:pt x="292811" y="751763"/>
                </a:lnTo>
                <a:lnTo>
                  <a:pt x="289902" y="753084"/>
                </a:lnTo>
                <a:lnTo>
                  <a:pt x="282117" y="760933"/>
                </a:lnTo>
                <a:lnTo>
                  <a:pt x="282016" y="769975"/>
                </a:lnTo>
                <a:lnTo>
                  <a:pt x="287337" y="775614"/>
                </a:lnTo>
                <a:lnTo>
                  <a:pt x="336218" y="824845"/>
                </a:lnTo>
                <a:lnTo>
                  <a:pt x="385584" y="869581"/>
                </a:lnTo>
                <a:lnTo>
                  <a:pt x="391477" y="874610"/>
                </a:lnTo>
                <a:lnTo>
                  <a:pt x="400164" y="873772"/>
                </a:lnTo>
                <a:lnTo>
                  <a:pt x="409879" y="861631"/>
                </a:lnTo>
                <a:lnTo>
                  <a:pt x="409067" y="852627"/>
                </a:lnTo>
                <a:lnTo>
                  <a:pt x="403199" y="847610"/>
                </a:lnTo>
                <a:lnTo>
                  <a:pt x="379046" y="826325"/>
                </a:lnTo>
                <a:lnTo>
                  <a:pt x="354920" y="803857"/>
                </a:lnTo>
                <a:lnTo>
                  <a:pt x="330908" y="780282"/>
                </a:lnTo>
                <a:lnTo>
                  <a:pt x="307098" y="755675"/>
                </a:lnTo>
                <a:lnTo>
                  <a:pt x="304038" y="752436"/>
                </a:lnTo>
                <a:lnTo>
                  <a:pt x="299847" y="751027"/>
                </a:lnTo>
                <a:close/>
              </a:path>
              <a:path w="1493520" h="1447800" extrusionOk="0">
                <a:moveTo>
                  <a:pt x="503123" y="924356"/>
                </a:moveTo>
                <a:lnTo>
                  <a:pt x="496074" y="925106"/>
                </a:lnTo>
                <a:lnTo>
                  <a:pt x="492201" y="927430"/>
                </a:lnTo>
                <a:lnTo>
                  <a:pt x="485825" y="937996"/>
                </a:lnTo>
                <a:lnTo>
                  <a:pt x="487794" y="946797"/>
                </a:lnTo>
                <a:lnTo>
                  <a:pt x="523904" y="969237"/>
                </a:lnTo>
                <a:lnTo>
                  <a:pt x="583814" y="1001203"/>
                </a:lnTo>
                <a:lnTo>
                  <a:pt x="620903" y="1017752"/>
                </a:lnTo>
                <a:lnTo>
                  <a:pt x="628980" y="1014323"/>
                </a:lnTo>
                <a:lnTo>
                  <a:pt x="634784" y="999743"/>
                </a:lnTo>
                <a:lnTo>
                  <a:pt x="631418" y="991400"/>
                </a:lnTo>
                <a:lnTo>
                  <a:pt x="624370" y="988402"/>
                </a:lnTo>
                <a:lnTo>
                  <a:pt x="595369" y="975293"/>
                </a:lnTo>
                <a:lnTo>
                  <a:pt x="566385" y="960613"/>
                </a:lnTo>
                <a:lnTo>
                  <a:pt x="537519" y="944417"/>
                </a:lnTo>
                <a:lnTo>
                  <a:pt x="508876" y="926757"/>
                </a:lnTo>
                <a:lnTo>
                  <a:pt x="506171" y="925017"/>
                </a:lnTo>
                <a:lnTo>
                  <a:pt x="503123" y="924356"/>
                </a:lnTo>
                <a:close/>
              </a:path>
              <a:path w="1493520" h="1447800" extrusionOk="0">
                <a:moveTo>
                  <a:pt x="575589" y="765149"/>
                </a:moveTo>
                <a:lnTo>
                  <a:pt x="568185" y="765924"/>
                </a:lnTo>
                <a:lnTo>
                  <a:pt x="567639" y="766025"/>
                </a:lnTo>
                <a:lnTo>
                  <a:pt x="559650" y="767841"/>
                </a:lnTo>
                <a:lnTo>
                  <a:pt x="554964" y="775461"/>
                </a:lnTo>
                <a:lnTo>
                  <a:pt x="556615" y="783158"/>
                </a:lnTo>
                <a:lnTo>
                  <a:pt x="574113" y="851146"/>
                </a:lnTo>
                <a:lnTo>
                  <a:pt x="596620" y="915695"/>
                </a:lnTo>
                <a:lnTo>
                  <a:pt x="607656" y="926439"/>
                </a:lnTo>
                <a:lnTo>
                  <a:pt x="621690" y="920457"/>
                </a:lnTo>
                <a:lnTo>
                  <a:pt x="625055" y="912113"/>
                </a:lnTo>
                <a:lnTo>
                  <a:pt x="622147" y="904836"/>
                </a:lnTo>
                <a:lnTo>
                  <a:pt x="610711" y="874187"/>
                </a:lnTo>
                <a:lnTo>
                  <a:pt x="600446" y="842587"/>
                </a:lnTo>
                <a:lnTo>
                  <a:pt x="591386" y="810150"/>
                </a:lnTo>
                <a:lnTo>
                  <a:pt x="583565" y="776985"/>
                </a:lnTo>
                <a:lnTo>
                  <a:pt x="582041" y="769835"/>
                </a:lnTo>
                <a:lnTo>
                  <a:pt x="575589" y="765149"/>
                </a:lnTo>
                <a:close/>
              </a:path>
              <a:path w="1493520" h="1447800" extrusionOk="0">
                <a:moveTo>
                  <a:pt x="1337703" y="801763"/>
                </a:moveTo>
                <a:lnTo>
                  <a:pt x="1330645" y="802512"/>
                </a:lnTo>
                <a:lnTo>
                  <a:pt x="1326934" y="804659"/>
                </a:lnTo>
                <a:lnTo>
                  <a:pt x="1324559" y="808316"/>
                </a:lnTo>
                <a:lnTo>
                  <a:pt x="1313095" y="825252"/>
                </a:lnTo>
                <a:lnTo>
                  <a:pt x="1288720" y="857694"/>
                </a:lnTo>
                <a:lnTo>
                  <a:pt x="1254270" y="892016"/>
                </a:lnTo>
                <a:lnTo>
                  <a:pt x="1232103" y="909434"/>
                </a:lnTo>
                <a:lnTo>
                  <a:pt x="1230820" y="918362"/>
                </a:lnTo>
                <a:lnTo>
                  <a:pt x="1239901" y="931049"/>
                </a:lnTo>
                <a:lnTo>
                  <a:pt x="1248562" y="932357"/>
                </a:lnTo>
                <a:lnTo>
                  <a:pt x="1254671" y="927671"/>
                </a:lnTo>
                <a:lnTo>
                  <a:pt x="1284827" y="902962"/>
                </a:lnTo>
                <a:lnTo>
                  <a:pt x="1322820" y="859355"/>
                </a:lnTo>
                <a:lnTo>
                  <a:pt x="1347431" y="824255"/>
                </a:lnTo>
                <a:lnTo>
                  <a:pt x="1351699" y="817727"/>
                </a:lnTo>
                <a:lnTo>
                  <a:pt x="1350022" y="808862"/>
                </a:lnTo>
                <a:lnTo>
                  <a:pt x="1340929" y="802512"/>
                </a:lnTo>
                <a:lnTo>
                  <a:pt x="1337703" y="801763"/>
                </a:lnTo>
                <a:close/>
              </a:path>
              <a:path w="1493520" h="1447800" extrusionOk="0">
                <a:moveTo>
                  <a:pt x="674560" y="1016190"/>
                </a:moveTo>
                <a:lnTo>
                  <a:pt x="667473" y="1016927"/>
                </a:lnTo>
                <a:lnTo>
                  <a:pt x="665353" y="1017676"/>
                </a:lnTo>
                <a:lnTo>
                  <a:pt x="657059" y="1023327"/>
                </a:lnTo>
                <a:lnTo>
                  <a:pt x="655307" y="1032167"/>
                </a:lnTo>
                <a:lnTo>
                  <a:pt x="659511" y="1038745"/>
                </a:lnTo>
                <a:lnTo>
                  <a:pt x="699184" y="1094768"/>
                </a:lnTo>
                <a:lnTo>
                  <a:pt x="744258" y="1146962"/>
                </a:lnTo>
                <a:lnTo>
                  <a:pt x="758342" y="1152652"/>
                </a:lnTo>
                <a:lnTo>
                  <a:pt x="769213" y="1141615"/>
                </a:lnTo>
                <a:lnTo>
                  <a:pt x="769289" y="1132573"/>
                </a:lnTo>
                <a:lnTo>
                  <a:pt x="763955" y="1126947"/>
                </a:lnTo>
                <a:lnTo>
                  <a:pt x="741686" y="1102390"/>
                </a:lnTo>
                <a:lnTo>
                  <a:pt x="720645" y="1076826"/>
                </a:lnTo>
                <a:lnTo>
                  <a:pt x="700905" y="1050348"/>
                </a:lnTo>
                <a:lnTo>
                  <a:pt x="682536" y="1023048"/>
                </a:lnTo>
                <a:lnTo>
                  <a:pt x="679615" y="1018451"/>
                </a:lnTo>
                <a:lnTo>
                  <a:pt x="674560" y="1016190"/>
                </a:lnTo>
                <a:close/>
              </a:path>
              <a:path w="1493520" h="1447800" extrusionOk="0">
                <a:moveTo>
                  <a:pt x="745642" y="1026655"/>
                </a:moveTo>
                <a:lnTo>
                  <a:pt x="738428" y="1027417"/>
                </a:lnTo>
                <a:lnTo>
                  <a:pt x="733361" y="1031951"/>
                </a:lnTo>
                <a:lnTo>
                  <a:pt x="730745" y="1046022"/>
                </a:lnTo>
                <a:lnTo>
                  <a:pt x="735647" y="1053503"/>
                </a:lnTo>
                <a:lnTo>
                  <a:pt x="743127" y="1054989"/>
                </a:lnTo>
                <a:lnTo>
                  <a:pt x="776693" y="1060693"/>
                </a:lnTo>
                <a:lnTo>
                  <a:pt x="810425" y="1064485"/>
                </a:lnTo>
                <a:lnTo>
                  <a:pt x="844204" y="1066358"/>
                </a:lnTo>
                <a:lnTo>
                  <a:pt x="877912" y="1066304"/>
                </a:lnTo>
                <a:lnTo>
                  <a:pt x="885444" y="1065961"/>
                </a:lnTo>
                <a:lnTo>
                  <a:pt x="891540" y="1059497"/>
                </a:lnTo>
                <a:lnTo>
                  <a:pt x="891095" y="1043749"/>
                </a:lnTo>
                <a:lnTo>
                  <a:pt x="885011" y="1037834"/>
                </a:lnTo>
                <a:lnTo>
                  <a:pt x="844913" y="1037834"/>
                </a:lnTo>
                <a:lnTo>
                  <a:pt x="812644" y="1036043"/>
                </a:lnTo>
                <a:lnTo>
                  <a:pt x="780418" y="1032419"/>
                </a:lnTo>
                <a:lnTo>
                  <a:pt x="748347" y="1026972"/>
                </a:lnTo>
                <a:lnTo>
                  <a:pt x="746988" y="1026706"/>
                </a:lnTo>
                <a:lnTo>
                  <a:pt x="745642" y="1026655"/>
                </a:lnTo>
                <a:close/>
              </a:path>
              <a:path w="1493520" h="1447800" extrusionOk="0">
                <a:moveTo>
                  <a:pt x="884720" y="1037551"/>
                </a:moveTo>
                <a:lnTo>
                  <a:pt x="877112" y="1037780"/>
                </a:lnTo>
                <a:lnTo>
                  <a:pt x="844913" y="1037834"/>
                </a:lnTo>
                <a:lnTo>
                  <a:pt x="885011" y="1037834"/>
                </a:lnTo>
                <a:lnTo>
                  <a:pt x="884720" y="1037551"/>
                </a:lnTo>
                <a:close/>
              </a:path>
              <a:path w="1493520" h="1447800" extrusionOk="0">
                <a:moveTo>
                  <a:pt x="1137132" y="971791"/>
                </a:moveTo>
                <a:lnTo>
                  <a:pt x="1129969" y="972540"/>
                </a:lnTo>
                <a:lnTo>
                  <a:pt x="1128433" y="972972"/>
                </a:lnTo>
                <a:lnTo>
                  <a:pt x="1126947" y="973696"/>
                </a:lnTo>
                <a:lnTo>
                  <a:pt x="1096991" y="987567"/>
                </a:lnTo>
                <a:lnTo>
                  <a:pt x="1066630" y="999818"/>
                </a:lnTo>
                <a:lnTo>
                  <a:pt x="1035966" y="1010409"/>
                </a:lnTo>
                <a:lnTo>
                  <a:pt x="1005103" y="1019301"/>
                </a:lnTo>
                <a:lnTo>
                  <a:pt x="997724" y="1021219"/>
                </a:lnTo>
                <a:lnTo>
                  <a:pt x="993228" y="1028966"/>
                </a:lnTo>
                <a:lnTo>
                  <a:pt x="996937" y="1044270"/>
                </a:lnTo>
                <a:lnTo>
                  <a:pt x="1004455" y="1048892"/>
                </a:lnTo>
                <a:lnTo>
                  <a:pt x="1011834" y="1046975"/>
                </a:lnTo>
                <a:lnTo>
                  <a:pt x="1075988" y="1026666"/>
                </a:lnTo>
                <a:lnTo>
                  <a:pt x="1138847" y="999451"/>
                </a:lnTo>
                <a:lnTo>
                  <a:pt x="1148638" y="987539"/>
                </a:lnTo>
                <a:lnTo>
                  <a:pt x="1142771" y="974839"/>
                </a:lnTo>
                <a:lnTo>
                  <a:pt x="1137132" y="971791"/>
                </a:lnTo>
                <a:close/>
              </a:path>
              <a:path w="1493520" h="1447800" extrusionOk="0">
                <a:moveTo>
                  <a:pt x="856729" y="1210779"/>
                </a:moveTo>
                <a:lnTo>
                  <a:pt x="849693" y="1211516"/>
                </a:lnTo>
                <a:lnTo>
                  <a:pt x="846048" y="1213548"/>
                </a:lnTo>
                <a:lnTo>
                  <a:pt x="839241" y="1223479"/>
                </a:lnTo>
                <a:lnTo>
                  <a:pt x="840714" y="1232382"/>
                </a:lnTo>
                <a:lnTo>
                  <a:pt x="874097" y="1256008"/>
                </a:lnTo>
                <a:lnTo>
                  <a:pt x="931857" y="1291721"/>
                </a:lnTo>
                <a:lnTo>
                  <a:pt x="969060" y="1311783"/>
                </a:lnTo>
                <a:lnTo>
                  <a:pt x="977366" y="1308950"/>
                </a:lnTo>
                <a:lnTo>
                  <a:pt x="984211" y="1294879"/>
                </a:lnTo>
                <a:lnTo>
                  <a:pt x="981481" y="1286306"/>
                </a:lnTo>
                <a:lnTo>
                  <a:pt x="974661" y="1282763"/>
                </a:lnTo>
                <a:lnTo>
                  <a:pt x="945179" y="1266735"/>
                </a:lnTo>
                <a:lnTo>
                  <a:pt x="916657" y="1249837"/>
                </a:lnTo>
                <a:lnTo>
                  <a:pt x="889197" y="1232126"/>
                </a:lnTo>
                <a:lnTo>
                  <a:pt x="862901" y="1213662"/>
                </a:lnTo>
                <a:lnTo>
                  <a:pt x="860056" y="1211592"/>
                </a:lnTo>
                <a:lnTo>
                  <a:pt x="856729" y="1210779"/>
                </a:lnTo>
                <a:close/>
              </a:path>
              <a:path w="1493520" h="1447800" extrusionOk="0">
                <a:moveTo>
                  <a:pt x="1090955" y="1334719"/>
                </a:moveTo>
                <a:lnTo>
                  <a:pt x="1083843" y="1335468"/>
                </a:lnTo>
                <a:lnTo>
                  <a:pt x="1079207" y="1338973"/>
                </a:lnTo>
                <a:lnTo>
                  <a:pt x="1074801" y="1351749"/>
                </a:lnTo>
                <a:lnTo>
                  <a:pt x="1078547" y="1359903"/>
                </a:lnTo>
                <a:lnTo>
                  <a:pt x="1116574" y="1373457"/>
                </a:lnTo>
                <a:lnTo>
                  <a:pt x="1180854" y="1393343"/>
                </a:lnTo>
                <a:lnTo>
                  <a:pt x="1221422" y="1404137"/>
                </a:lnTo>
                <a:lnTo>
                  <a:pt x="1228940" y="1399476"/>
                </a:lnTo>
                <a:lnTo>
                  <a:pt x="1232598" y="1384185"/>
                </a:lnTo>
                <a:lnTo>
                  <a:pt x="1228077" y="1376451"/>
                </a:lnTo>
                <a:lnTo>
                  <a:pt x="1220673" y="1374559"/>
                </a:lnTo>
                <a:lnTo>
                  <a:pt x="1188146" y="1365820"/>
                </a:lnTo>
                <a:lnTo>
                  <a:pt x="1156287" y="1356407"/>
                </a:lnTo>
                <a:lnTo>
                  <a:pt x="1125204" y="1346352"/>
                </a:lnTo>
                <a:lnTo>
                  <a:pt x="1095006" y="1335684"/>
                </a:lnTo>
                <a:lnTo>
                  <a:pt x="1093000" y="1334947"/>
                </a:lnTo>
                <a:lnTo>
                  <a:pt x="1090955" y="1334719"/>
                </a:lnTo>
                <a:close/>
              </a:path>
              <a:path w="1493520" h="1447800" extrusionOk="0">
                <a:moveTo>
                  <a:pt x="1347076" y="1401279"/>
                </a:moveTo>
                <a:lnTo>
                  <a:pt x="1339837" y="1402041"/>
                </a:lnTo>
                <a:lnTo>
                  <a:pt x="1334693" y="1406804"/>
                </a:lnTo>
                <a:lnTo>
                  <a:pt x="1332471" y="1421104"/>
                </a:lnTo>
                <a:lnTo>
                  <a:pt x="1337589" y="1428419"/>
                </a:lnTo>
                <a:lnTo>
                  <a:pt x="1377411" y="1434739"/>
                </a:lnTo>
                <a:lnTo>
                  <a:pt x="1443813" y="1443296"/>
                </a:lnTo>
                <a:lnTo>
                  <a:pt x="1485404" y="1447469"/>
                </a:lnTo>
                <a:lnTo>
                  <a:pt x="1491996" y="1441665"/>
                </a:lnTo>
                <a:lnTo>
                  <a:pt x="1493367" y="1425994"/>
                </a:lnTo>
                <a:lnTo>
                  <a:pt x="1487779" y="1419047"/>
                </a:lnTo>
                <a:lnTo>
                  <a:pt x="1446778" y="1414926"/>
                </a:lnTo>
                <a:lnTo>
                  <a:pt x="1413786" y="1410974"/>
                </a:lnTo>
                <a:lnTo>
                  <a:pt x="1381322" y="1406497"/>
                </a:lnTo>
                <a:lnTo>
                  <a:pt x="1348282" y="1401305"/>
                </a:lnTo>
                <a:lnTo>
                  <a:pt x="1347076" y="1401279"/>
                </a:lnTo>
                <a:close/>
              </a:path>
            </a:pathLst>
          </a:custGeom>
          <a:solidFill>
            <a:srgbClr val="DF982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5" name="Google Shape;385;p15"/>
          <p:cNvSpPr/>
          <p:nvPr/>
        </p:nvSpPr>
        <p:spPr>
          <a:xfrm>
            <a:off x="3320689" y="441688"/>
            <a:ext cx="337812" cy="38434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6" name="Google Shape;386;p15"/>
          <p:cNvSpPr txBox="1">
            <a:spLocks noGrp="1"/>
          </p:cNvSpPr>
          <p:nvPr>
            <p:ph type="title"/>
          </p:nvPr>
        </p:nvSpPr>
        <p:spPr>
          <a:xfrm>
            <a:off x="192184" y="453821"/>
            <a:ext cx="4474971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noAutofit/>
          </a:bodyPr>
          <a:lstStyle/>
          <a:p>
            <a:pPr marR="5080" algn="ctr">
              <a:lnSpc>
                <a:spcPct val="108333"/>
              </a:lnSpc>
            </a:pPr>
            <a:r>
              <a:rPr lang="en-US" dirty="0"/>
              <a:t>Glide from Point to Point</a:t>
            </a:r>
            <a:endParaRPr dirty="0"/>
          </a:p>
        </p:txBody>
      </p:sp>
      <p:sp>
        <p:nvSpPr>
          <p:cNvPr id="23" name="Tekstvak 58">
            <a:extLst>
              <a:ext uri="{FF2B5EF4-FFF2-40B4-BE49-F238E27FC236}">
                <a16:creationId xmlns:a16="http://schemas.microsoft.com/office/drawing/2014/main" id="{5E2CE60D-E66F-4E40-85A4-BD683885000A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E6AF00"/>
                </a:solidFill>
              </a:rPr>
              <a:t>yyyymmdd</a:t>
            </a:r>
            <a:endParaRPr lang="en-US" sz="600" dirty="0">
              <a:solidFill>
                <a:srgbClr val="E6A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</TotalTime>
  <Words>756</Words>
  <Application>Microsoft Office PowerPoint</Application>
  <PresentationFormat>Custom</PresentationFormat>
  <Paragraphs>178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Roboto</vt:lpstr>
      <vt:lpstr>Roboto Medium</vt:lpstr>
      <vt:lpstr>Montserrat Black</vt:lpstr>
      <vt:lpstr>Times New Roman</vt:lpstr>
      <vt:lpstr>Roboto Black</vt:lpstr>
      <vt:lpstr>Calibri</vt:lpstr>
      <vt:lpstr>Office Theme</vt:lpstr>
      <vt:lpstr>Animate a Character Cards</vt:lpstr>
      <vt:lpstr>Animate a Character Cards</vt:lpstr>
      <vt:lpstr>Move with Arrow Keys</vt:lpstr>
      <vt:lpstr>Move with Arrow Keys scratch.mit.edu</vt:lpstr>
      <vt:lpstr>Make a Character Jump</vt:lpstr>
      <vt:lpstr>Make a Character Jump scratch.mit.edu</vt:lpstr>
      <vt:lpstr>Switch Poses</vt:lpstr>
      <vt:lpstr>Switch Poses scratch.mit.edu</vt:lpstr>
      <vt:lpstr>Glide from Point to Point</vt:lpstr>
      <vt:lpstr>Glide from Point to Point scratch.mit.edu</vt:lpstr>
      <vt:lpstr>Walking Animation</vt:lpstr>
      <vt:lpstr>Walking Animation scratch.mit.edu</vt:lpstr>
      <vt:lpstr>Flying Animation</vt:lpstr>
      <vt:lpstr>Flying Animation scratch.mit.edu</vt:lpstr>
      <vt:lpstr>Talking Animation</vt:lpstr>
      <vt:lpstr>Talking Animation scratch.mit.edu</vt:lpstr>
      <vt:lpstr>Draw an Animation</vt:lpstr>
      <vt:lpstr>Draw an Animation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 a  Character</dc:title>
  <cp:lastModifiedBy>Hans</cp:lastModifiedBy>
  <cp:revision>47</cp:revision>
  <dcterms:modified xsi:type="dcterms:W3CDTF">2021-02-07T00:02:12Z</dcterms:modified>
</cp:coreProperties>
</file>